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7" r:id="rId2"/>
    <p:sldId id="304" r:id="rId3"/>
    <p:sldId id="256" r:id="rId4"/>
    <p:sldId id="258" r:id="rId5"/>
    <p:sldId id="266" r:id="rId6"/>
    <p:sldId id="280" r:id="rId7"/>
    <p:sldId id="257" r:id="rId8"/>
    <p:sldId id="262" r:id="rId9"/>
    <p:sldId id="259" r:id="rId10"/>
    <p:sldId id="260" r:id="rId11"/>
    <p:sldId id="261" r:id="rId12"/>
    <p:sldId id="264" r:id="rId13"/>
    <p:sldId id="303" r:id="rId14"/>
    <p:sldId id="296" r:id="rId15"/>
    <p:sldId id="293" r:id="rId16"/>
    <p:sldId id="286" r:id="rId17"/>
    <p:sldId id="287" r:id="rId18"/>
    <p:sldId id="294" r:id="rId19"/>
    <p:sldId id="299" r:id="rId20"/>
    <p:sldId id="300" r:id="rId21"/>
    <p:sldId id="297" r:id="rId22"/>
    <p:sldId id="309" r:id="rId23"/>
    <p:sldId id="305" r:id="rId24"/>
    <p:sldId id="265" r:id="rId25"/>
    <p:sldId id="267" r:id="rId26"/>
    <p:sldId id="269" r:id="rId27"/>
    <p:sldId id="270" r:id="rId28"/>
    <p:sldId id="268" r:id="rId29"/>
    <p:sldId id="274" r:id="rId30"/>
    <p:sldId id="275" r:id="rId31"/>
    <p:sldId id="276" r:id="rId32"/>
    <p:sldId id="271" r:id="rId33"/>
    <p:sldId id="310" r:id="rId34"/>
    <p:sldId id="284" r:id="rId35"/>
    <p:sldId id="277" r:id="rId36"/>
    <p:sldId id="311" r:id="rId37"/>
    <p:sldId id="272" r:id="rId38"/>
    <p:sldId id="282" r:id="rId39"/>
    <p:sldId id="273" r:id="rId40"/>
    <p:sldId id="281" r:id="rId41"/>
    <p:sldId id="285" r:id="rId42"/>
    <p:sldId id="283" r:id="rId43"/>
    <p:sldId id="306" r:id="rId44"/>
    <p:sldId id="301" r:id="rId45"/>
    <p:sldId id="302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srt Page" id="{5AF97D08-95FB-4446-9084-F6E97ECEAB10}">
          <p14:sldIdLst>
            <p14:sldId id="307"/>
          </p14:sldIdLst>
        </p14:section>
        <p14:section name="Linear Address" id="{80095459-BC96-4E19-BFB0-DC70DF32FD9F}">
          <p14:sldIdLst>
            <p14:sldId id="304"/>
            <p14:sldId id="256"/>
            <p14:sldId id="258"/>
            <p14:sldId id="266"/>
            <p14:sldId id="280"/>
            <p14:sldId id="257"/>
            <p14:sldId id="262"/>
            <p14:sldId id="259"/>
            <p14:sldId id="260"/>
            <p14:sldId id="261"/>
            <p14:sldId id="264"/>
          </p14:sldIdLst>
        </p14:section>
        <p14:section name="Segment" id="{3FBF21D7-6843-436F-A874-07643E8F81DA}">
          <p14:sldIdLst>
            <p14:sldId id="303"/>
            <p14:sldId id="296"/>
            <p14:sldId id="293"/>
            <p14:sldId id="286"/>
            <p14:sldId id="287"/>
            <p14:sldId id="294"/>
            <p14:sldId id="299"/>
            <p14:sldId id="300"/>
            <p14:sldId id="297"/>
            <p14:sldId id="309"/>
          </p14:sldIdLst>
        </p14:section>
        <p14:section name="Page" id="{1433152C-1FA9-4C60-8C96-B188B16FC0B0}">
          <p14:sldIdLst>
            <p14:sldId id="305"/>
            <p14:sldId id="265"/>
            <p14:sldId id="267"/>
            <p14:sldId id="269"/>
            <p14:sldId id="270"/>
            <p14:sldId id="268"/>
            <p14:sldId id="274"/>
            <p14:sldId id="275"/>
            <p14:sldId id="276"/>
            <p14:sldId id="271"/>
            <p14:sldId id="310"/>
            <p14:sldId id="284"/>
            <p14:sldId id="277"/>
            <p14:sldId id="311"/>
            <p14:sldId id="272"/>
            <p14:sldId id="282"/>
            <p14:sldId id="273"/>
            <p14:sldId id="281"/>
            <p14:sldId id="285"/>
            <p14:sldId id="283"/>
          </p14:sldIdLst>
        </p14:section>
        <p14:section name="Kernel Size" id="{1BEAA046-AFA5-FE4D-9F58-3096B705137B}">
          <p14:sldIdLst>
            <p14:sldId id="306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4EA42-F707-954F-B9DC-51A385731BCA}" v="29" dt="2017-12-19T16:59:30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陳品豪" userId="35d0c05b8d1da047" providerId="LiveId" clId="{4D44EA42-F707-954F-B9DC-51A385731BCA}"/>
    <pc:docChg chg="undo modSld">
      <pc:chgData name="陳品豪" userId="35d0c05b8d1da047" providerId="LiveId" clId="{4D44EA42-F707-954F-B9DC-51A385731BCA}" dt="2017-12-19T16:59:30.461" v="28" actId="20577"/>
      <pc:docMkLst>
        <pc:docMk/>
      </pc:docMkLst>
      <pc:sldChg chg="modSp">
        <pc:chgData name="陳品豪" userId="35d0c05b8d1da047" providerId="LiveId" clId="{4D44EA42-F707-954F-B9DC-51A385731BCA}" dt="2017-12-19T16:59:30.461" v="28" actId="20577"/>
        <pc:sldMkLst>
          <pc:docMk/>
          <pc:sldMk cId="2201649494" sldId="283"/>
        </pc:sldMkLst>
        <pc:spChg chg="mod">
          <ac:chgData name="陳品豪" userId="35d0c05b8d1da047" providerId="LiveId" clId="{4D44EA42-F707-954F-B9DC-51A385731BCA}" dt="2017-12-19T16:59:30.461" v="28" actId="20577"/>
          <ac:spMkLst>
            <pc:docMk/>
            <pc:sldMk cId="2201649494" sldId="283"/>
            <ac:spMk id="6" creationId="{00000000-0000-0000-0000-000000000000}"/>
          </ac:spMkLst>
        </pc:spChg>
        <pc:spChg chg="mod">
          <ac:chgData name="陳品豪" userId="35d0c05b8d1da047" providerId="LiveId" clId="{4D44EA42-F707-954F-B9DC-51A385731BCA}" dt="2017-12-19T16:59:23.608" v="24" actId="403"/>
          <ac:spMkLst>
            <pc:docMk/>
            <pc:sldMk cId="2201649494" sldId="283"/>
            <ac:spMk id="8" creationId="{00000000-0000-0000-0000-000000000000}"/>
          </ac:spMkLst>
        </pc:spChg>
        <pc:cxnChg chg="mod">
          <ac:chgData name="陳品豪" userId="35d0c05b8d1da047" providerId="LiveId" clId="{4D44EA42-F707-954F-B9DC-51A385731BCA}" dt="2017-12-19T16:59:30.461" v="28" actId="20577"/>
          <ac:cxnSpMkLst>
            <pc:docMk/>
            <pc:sldMk cId="2201649494" sldId="283"/>
            <ac:cxnSpMk id="10" creationId="{00000000-0000-0000-0000-000000000000}"/>
          </ac:cxnSpMkLst>
        </pc:cxnChg>
        <pc:cxnChg chg="mod">
          <ac:chgData name="陳品豪" userId="35d0c05b8d1da047" providerId="LiveId" clId="{4D44EA42-F707-954F-B9DC-51A385731BCA}" dt="2017-12-19T16:59:23.608" v="24" actId="403"/>
          <ac:cxnSpMkLst>
            <pc:docMk/>
            <pc:sldMk cId="2201649494" sldId="283"/>
            <ac:cxnSpMk id="11" creationId="{00000000-0000-0000-0000-000000000000}"/>
          </ac:cxnSpMkLst>
        </pc:cxnChg>
      </pc:sldChg>
      <pc:sldChg chg="modSp">
        <pc:chgData name="陳品豪" userId="35d0c05b8d1da047" providerId="LiveId" clId="{4D44EA42-F707-954F-B9DC-51A385731BCA}" dt="2017-12-19T16:58:32.289" v="10" actId="1076"/>
        <pc:sldMkLst>
          <pc:docMk/>
          <pc:sldMk cId="1684345335" sldId="285"/>
        </pc:sldMkLst>
        <pc:spChg chg="mod">
          <ac:chgData name="陳品豪" userId="35d0c05b8d1da047" providerId="LiveId" clId="{4D44EA42-F707-954F-B9DC-51A385731BCA}" dt="2017-12-19T16:58:32.289" v="10" actId="1076"/>
          <ac:spMkLst>
            <pc:docMk/>
            <pc:sldMk cId="1684345335" sldId="285"/>
            <ac:spMk id="8" creationId="{00000000-0000-0000-0000-000000000000}"/>
          </ac:spMkLst>
        </pc:spChg>
      </pc:sldChg>
    </pc:docChg>
  </pc:docChgLst>
  <pc:docChgLst>
    <pc:chgData name="賴孟昇" userId="e86aaf5ccf16514c" providerId="LiveId" clId="{D50D6FA0-A607-E34F-89A3-EC0AAFDF4D88}"/>
    <pc:docChg chg="undo custSel addSld delSld modSld sldOrd modSection">
      <pc:chgData name="賴孟昇" userId="e86aaf5ccf16514c" providerId="LiveId" clId="{D50D6FA0-A607-E34F-89A3-EC0AAFDF4D88}" dt="2017-12-19T16:51:59.468" v="1896" actId="1076"/>
      <pc:docMkLst>
        <pc:docMk/>
      </pc:docMkLst>
      <pc:sldChg chg="modSp">
        <pc:chgData name="賴孟昇" userId="e86aaf5ccf16514c" providerId="LiveId" clId="{D50D6FA0-A607-E34F-89A3-EC0AAFDF4D88}" dt="2017-12-19T16:51:59.468" v="1896" actId="1076"/>
        <pc:sldMkLst>
          <pc:docMk/>
          <pc:sldMk cId="2392050940" sldId="256"/>
        </pc:sldMkLst>
        <pc:spChg chg="mod">
          <ac:chgData name="賴孟昇" userId="e86aaf5ccf16514c" providerId="LiveId" clId="{D50D6FA0-A607-E34F-89A3-EC0AAFDF4D88}" dt="2017-12-19T16:51:59.468" v="1896" actId="1076"/>
          <ac:spMkLst>
            <pc:docMk/>
            <pc:sldMk cId="2392050940" sldId="256"/>
            <ac:spMk id="95" creationId="{00000000-0000-0000-0000-000000000000}"/>
          </ac:spMkLst>
        </pc:spChg>
      </pc:sldChg>
      <pc:sldChg chg="modSp del">
        <pc:chgData name="賴孟昇" userId="e86aaf5ccf16514c" providerId="LiveId" clId="{D50D6FA0-A607-E34F-89A3-EC0AAFDF4D88}" dt="2017-12-18T17:24:14.998" v="1878" actId="2696"/>
        <pc:sldMkLst>
          <pc:docMk/>
          <pc:sldMk cId="1998318147" sldId="278"/>
        </pc:sldMkLst>
        <pc:picChg chg="mod">
          <ac:chgData name="賴孟昇" userId="e86aaf5ccf16514c" providerId="LiveId" clId="{D50D6FA0-A607-E34F-89A3-EC0AAFDF4D88}" dt="2017-12-18T16:59:08.037" v="1603" actId="1076"/>
          <ac:picMkLst>
            <pc:docMk/>
            <pc:sldMk cId="1998318147" sldId="278"/>
            <ac:picMk id="4098" creationId="{00000000-0000-0000-0000-000000000000}"/>
          </ac:picMkLst>
        </pc:picChg>
      </pc:sldChg>
      <pc:sldChg chg="addSp delSp modSp">
        <pc:chgData name="賴孟昇" userId="e86aaf5ccf16514c" providerId="LiveId" clId="{D50D6FA0-A607-E34F-89A3-EC0AAFDF4D88}" dt="2017-12-16T17:35:54.479" v="271" actId="20577"/>
        <pc:sldMkLst>
          <pc:docMk/>
          <pc:sldMk cId="3801973122" sldId="286"/>
        </pc:sldMkLst>
        <pc:spChg chg="mod">
          <ac:chgData name="賴孟昇" userId="e86aaf5ccf16514c" providerId="LiveId" clId="{D50D6FA0-A607-E34F-89A3-EC0AAFDF4D88}" dt="2017-12-16T17:35:54.479" v="271" actId="20577"/>
          <ac:spMkLst>
            <pc:docMk/>
            <pc:sldMk cId="3801973122" sldId="286"/>
            <ac:spMk id="2" creationId="{00000000-0000-0000-0000-000000000000}"/>
          </ac:spMkLst>
        </pc:spChg>
        <pc:spChg chg="add mod">
          <ac:chgData name="賴孟昇" userId="e86aaf5ccf16514c" providerId="LiveId" clId="{D50D6FA0-A607-E34F-89A3-EC0AAFDF4D88}" dt="2017-12-16T17:33:38.429" v="209" actId="1076"/>
          <ac:spMkLst>
            <pc:docMk/>
            <pc:sldMk cId="3801973122" sldId="286"/>
            <ac:spMk id="3" creationId="{2A84A08D-147D-7B4A-BEC8-0FCF8382A028}"/>
          </ac:spMkLst>
        </pc:spChg>
        <pc:spChg chg="del">
          <ac:chgData name="賴孟昇" userId="e86aaf5ccf16514c" providerId="LiveId" clId="{D50D6FA0-A607-E34F-89A3-EC0AAFDF4D88}" dt="2017-12-16T17:08:12.886" v="126" actId="478"/>
          <ac:spMkLst>
            <pc:docMk/>
            <pc:sldMk cId="3801973122" sldId="286"/>
            <ac:spMk id="6" creationId="{00000000-0000-0000-0000-000000000000}"/>
          </ac:spMkLst>
        </pc:spChg>
        <pc:graphicFrameChg chg="add mod modGraphic">
          <ac:chgData name="賴孟昇" userId="e86aaf5ccf16514c" providerId="LiveId" clId="{D50D6FA0-A607-E34F-89A3-EC0AAFDF4D88}" dt="2017-12-16T17:33:38.429" v="209" actId="1076"/>
          <ac:graphicFrameMkLst>
            <pc:docMk/>
            <pc:sldMk cId="3801973122" sldId="286"/>
            <ac:graphicFrameMk id="7" creationId="{CD8AE790-A870-F940-84FB-06F4154A76AE}"/>
          </ac:graphicFrameMkLst>
        </pc:graphicFrameChg>
        <pc:graphicFrameChg chg="add mod modGraphic">
          <ac:chgData name="賴孟昇" userId="e86aaf5ccf16514c" providerId="LiveId" clId="{D50D6FA0-A607-E34F-89A3-EC0AAFDF4D88}" dt="2017-12-16T17:33:38.429" v="209" actId="1076"/>
          <ac:graphicFrameMkLst>
            <pc:docMk/>
            <pc:sldMk cId="3801973122" sldId="286"/>
            <ac:graphicFrameMk id="8" creationId="{291EF5E8-86E7-C04D-9A65-15CA382B827E}"/>
          </ac:graphicFrameMkLst>
        </pc:graphicFrameChg>
        <pc:picChg chg="mod">
          <ac:chgData name="賴孟昇" userId="e86aaf5ccf16514c" providerId="LiveId" clId="{D50D6FA0-A607-E34F-89A3-EC0AAFDF4D88}" dt="2017-12-16T17:04:56.869" v="72" actId="1076"/>
          <ac:picMkLst>
            <pc:docMk/>
            <pc:sldMk cId="3801973122" sldId="286"/>
            <ac:picMk id="4" creationId="{00000000-0000-0000-0000-000000000000}"/>
          </ac:picMkLst>
        </pc:picChg>
      </pc:sldChg>
      <pc:sldChg chg="addSp delSp modSp modTransition">
        <pc:chgData name="賴孟昇" userId="e86aaf5ccf16514c" providerId="LiveId" clId="{D50D6FA0-A607-E34F-89A3-EC0AAFDF4D88}" dt="2017-12-16T19:56:13.499" v="882" actId="113"/>
        <pc:sldMkLst>
          <pc:docMk/>
          <pc:sldMk cId="1594717689" sldId="293"/>
        </pc:sldMkLst>
        <pc:spChg chg="del mod">
          <ac:chgData name="賴孟昇" userId="e86aaf5ccf16514c" providerId="LiveId" clId="{D50D6FA0-A607-E34F-89A3-EC0AAFDF4D88}" dt="2017-12-16T17:34:07.668" v="213" actId="478"/>
          <ac:spMkLst>
            <pc:docMk/>
            <pc:sldMk cId="1594717689" sldId="293"/>
            <ac:spMk id="9" creationId="{D077F862-8F33-4031-9CA0-AC709F1F9071}"/>
          </ac:spMkLst>
        </pc:spChg>
        <pc:spChg chg="add mod">
          <ac:chgData name="賴孟昇" userId="e86aaf5ccf16514c" providerId="LiveId" clId="{D50D6FA0-A607-E34F-89A3-EC0AAFDF4D88}" dt="2017-12-16T19:56:13.499" v="882" actId="113"/>
          <ac:spMkLst>
            <pc:docMk/>
            <pc:sldMk cId="1594717689" sldId="293"/>
            <ac:spMk id="12" creationId="{C216BBA0-D48B-CD45-B9AA-4C583F745B33}"/>
          </ac:spMkLst>
        </pc:spChg>
        <pc:spChg chg="add del mod">
          <ac:chgData name="賴孟昇" userId="e86aaf5ccf16514c" providerId="LiveId" clId="{D50D6FA0-A607-E34F-89A3-EC0AAFDF4D88}" dt="2017-12-16T19:55:56.511" v="878" actId="478"/>
          <ac:spMkLst>
            <pc:docMk/>
            <pc:sldMk cId="1594717689" sldId="293"/>
            <ac:spMk id="15" creationId="{FBBE8E17-B3BD-BA41-B4E9-D579291C9CF6}"/>
          </ac:spMkLst>
        </pc:spChg>
        <pc:spChg chg="add mod">
          <ac:chgData name="賴孟昇" userId="e86aaf5ccf16514c" providerId="LiveId" clId="{D50D6FA0-A607-E34F-89A3-EC0AAFDF4D88}" dt="2017-12-16T19:56:01.181" v="880" actId="1076"/>
          <ac:spMkLst>
            <pc:docMk/>
            <pc:sldMk cId="1594717689" sldId="293"/>
            <ac:spMk id="16" creationId="{3BCE52EE-2D7D-5E43-90B2-65FDE2185A0B}"/>
          </ac:spMkLst>
        </pc:spChg>
        <pc:grpChg chg="mod">
          <ac:chgData name="賴孟昇" userId="e86aaf5ccf16514c" providerId="LiveId" clId="{D50D6FA0-A607-E34F-89A3-EC0AAFDF4D88}" dt="2017-12-16T19:53:53.069" v="864" actId="1036"/>
          <ac:grpSpMkLst>
            <pc:docMk/>
            <pc:sldMk cId="1594717689" sldId="293"/>
            <ac:grpSpMk id="8" creationId="{1C409231-1D65-4E48-B9E2-533E38156A32}"/>
          </ac:grpSpMkLst>
        </pc:grpChg>
        <pc:graphicFrameChg chg="add mod">
          <ac:chgData name="賴孟昇" userId="e86aaf5ccf16514c" providerId="LiveId" clId="{D50D6FA0-A607-E34F-89A3-EC0AAFDF4D88}" dt="2017-12-16T17:34:20.276" v="214" actId="1076"/>
          <ac:graphicFrameMkLst>
            <pc:docMk/>
            <pc:sldMk cId="1594717689" sldId="293"/>
            <ac:graphicFrameMk id="10" creationId="{BC6ADCF3-8D37-5D4C-9646-6B5E7D67CD05}"/>
          </ac:graphicFrameMkLst>
        </pc:graphicFrameChg>
        <pc:graphicFrameChg chg="add mod">
          <ac:chgData name="賴孟昇" userId="e86aaf5ccf16514c" providerId="LiveId" clId="{D50D6FA0-A607-E34F-89A3-EC0AAFDF4D88}" dt="2017-12-16T17:34:20.276" v="214" actId="1076"/>
          <ac:graphicFrameMkLst>
            <pc:docMk/>
            <pc:sldMk cId="1594717689" sldId="293"/>
            <ac:graphicFrameMk id="11" creationId="{E4258AB5-8EB8-DD46-8821-E099A4903C27}"/>
          </ac:graphicFrameMkLst>
        </pc:graphicFrameChg>
        <pc:picChg chg="mod">
          <ac:chgData name="賴孟昇" userId="e86aaf5ccf16514c" providerId="LiveId" clId="{D50D6FA0-A607-E34F-89A3-EC0AAFDF4D88}" dt="2017-12-16T19:53:13.761" v="833" actId="14100"/>
          <ac:picMkLst>
            <pc:docMk/>
            <pc:sldMk cId="1594717689" sldId="293"/>
            <ac:picMk id="5" creationId="{00000000-0000-0000-0000-000000000000}"/>
          </ac:picMkLst>
        </pc:picChg>
        <pc:cxnChg chg="add mod">
          <ac:chgData name="賴孟昇" userId="e86aaf5ccf16514c" providerId="LiveId" clId="{D50D6FA0-A607-E34F-89A3-EC0AAFDF4D88}" dt="2017-12-16T19:53:43.027" v="839" actId="208"/>
          <ac:cxnSpMkLst>
            <pc:docMk/>
            <pc:sldMk cId="1594717689" sldId="293"/>
            <ac:cxnSpMk id="13" creationId="{EF45EF0F-9CDC-B44A-A1B6-213825524CEB}"/>
          </ac:cxnSpMkLst>
        </pc:cxnChg>
      </pc:sldChg>
      <pc:sldChg chg="addSp delSp modSp">
        <pc:chgData name="賴孟昇" userId="e86aaf5ccf16514c" providerId="LiveId" clId="{D50D6FA0-A607-E34F-89A3-EC0AAFDF4D88}" dt="2017-12-17T12:24:52.722" v="1600" actId="1036"/>
        <pc:sldMkLst>
          <pc:docMk/>
          <pc:sldMk cId="3202420085" sldId="299"/>
        </pc:sldMkLst>
        <pc:spChg chg="mod">
          <ac:chgData name="賴孟昇" userId="e86aaf5ccf16514c" providerId="LiveId" clId="{D50D6FA0-A607-E34F-89A3-EC0AAFDF4D88}" dt="2017-12-16T18:33:19.716" v="663" actId="1037"/>
          <ac:spMkLst>
            <pc:docMk/>
            <pc:sldMk cId="3202420085" sldId="299"/>
            <ac:spMk id="6" creationId="{075ABBBC-CA90-4618-9778-C62FD1B291B5}"/>
          </ac:spMkLst>
        </pc:spChg>
        <pc:spChg chg="mod">
          <ac:chgData name="賴孟昇" userId="e86aaf5ccf16514c" providerId="LiveId" clId="{D50D6FA0-A607-E34F-89A3-EC0AAFDF4D88}" dt="2017-12-16T18:34:08.733" v="672" actId="1038"/>
          <ac:spMkLst>
            <pc:docMk/>
            <pc:sldMk cId="3202420085" sldId="299"/>
            <ac:spMk id="14" creationId="{00000000-0000-0000-0000-000000000000}"/>
          </ac:spMkLst>
        </pc:spChg>
        <pc:spChg chg="mod topLvl">
          <ac:chgData name="賴孟昇" userId="e86aaf5ccf16514c" providerId="LiveId" clId="{D50D6FA0-A607-E34F-89A3-EC0AAFDF4D88}" dt="2017-12-16T18:09:33.406" v="332" actId="1076"/>
          <ac:spMkLst>
            <pc:docMk/>
            <pc:sldMk cId="3202420085" sldId="299"/>
            <ac:spMk id="15" creationId="{25B7CC28-170B-3748-A10D-B82406BC3649}"/>
          </ac:spMkLst>
        </pc:spChg>
        <pc:spChg chg="mod">
          <ac:chgData name="賴孟昇" userId="e86aaf5ccf16514c" providerId="LiveId" clId="{D50D6FA0-A607-E34F-89A3-EC0AAFDF4D88}" dt="2017-12-16T18:34:14.957" v="673" actId="1037"/>
          <ac:spMkLst>
            <pc:docMk/>
            <pc:sldMk cId="3202420085" sldId="299"/>
            <ac:spMk id="16" creationId="{00000000-0000-0000-0000-000000000000}"/>
          </ac:spMkLst>
        </pc:spChg>
        <pc:spChg chg="del">
          <ac:chgData name="賴孟昇" userId="e86aaf5ccf16514c" providerId="LiveId" clId="{D50D6FA0-A607-E34F-89A3-EC0AAFDF4D88}" dt="2017-12-16T18:01:58.883" v="283" actId="478"/>
          <ac:spMkLst>
            <pc:docMk/>
            <pc:sldMk cId="3202420085" sldId="299"/>
            <ac:spMk id="17" creationId="{DF8D2459-0899-A94B-B4EC-275E21236989}"/>
          </ac:spMkLst>
        </pc:spChg>
        <pc:spChg chg="del">
          <ac:chgData name="賴孟昇" userId="e86aaf5ccf16514c" providerId="LiveId" clId="{D50D6FA0-A607-E34F-89A3-EC0AAFDF4D88}" dt="2017-12-16T18:02:01.963" v="284" actId="478"/>
          <ac:spMkLst>
            <pc:docMk/>
            <pc:sldMk cId="3202420085" sldId="299"/>
            <ac:spMk id="18" creationId="{44F6843E-1C05-B54A-A375-EB6426805E80}"/>
          </ac:spMkLst>
        </pc:spChg>
        <pc:spChg chg="del">
          <ac:chgData name="賴孟昇" userId="e86aaf5ccf16514c" providerId="LiveId" clId="{D50D6FA0-A607-E34F-89A3-EC0AAFDF4D88}" dt="2017-12-16T18:01:55.083" v="282" actId="478"/>
          <ac:spMkLst>
            <pc:docMk/>
            <pc:sldMk cId="3202420085" sldId="299"/>
            <ac:spMk id="19" creationId="{6EAC9FAE-6AB8-E54E-A7DC-594380CB1656}"/>
          </ac:spMkLst>
        </pc:spChg>
        <pc:spChg chg="del">
          <ac:chgData name="賴孟昇" userId="e86aaf5ccf16514c" providerId="LiveId" clId="{D50D6FA0-A607-E34F-89A3-EC0AAFDF4D88}" dt="2017-12-16T18:01:23.139" v="274" actId="478"/>
          <ac:spMkLst>
            <pc:docMk/>
            <pc:sldMk cId="3202420085" sldId="299"/>
            <ac:spMk id="20" creationId="{A89310CF-2DC4-7B41-8B4E-AC40195D34FD}"/>
          </ac:spMkLst>
        </pc:spChg>
        <pc:spChg chg="mod topLvl">
          <ac:chgData name="賴孟昇" userId="e86aaf5ccf16514c" providerId="LiveId" clId="{D50D6FA0-A607-E34F-89A3-EC0AAFDF4D88}" dt="2017-12-16T18:30:54.956" v="569" actId="1076"/>
          <ac:spMkLst>
            <pc:docMk/>
            <pc:sldMk cId="3202420085" sldId="299"/>
            <ac:spMk id="21" creationId="{8771D521-32D4-D648-9CEC-F8B65878A7DE}"/>
          </ac:spMkLst>
        </pc:spChg>
        <pc:spChg chg="del">
          <ac:chgData name="賴孟昇" userId="e86aaf5ccf16514c" providerId="LiveId" clId="{D50D6FA0-A607-E34F-89A3-EC0AAFDF4D88}" dt="2017-12-16T18:03:38.439" v="305" actId="478"/>
          <ac:spMkLst>
            <pc:docMk/>
            <pc:sldMk cId="3202420085" sldId="299"/>
            <ac:spMk id="22" creationId="{684FE5E4-EA73-3744-84A2-C719B92C5DB3}"/>
          </ac:spMkLst>
        </pc:spChg>
        <pc:spChg chg="del mod">
          <ac:chgData name="賴孟昇" userId="e86aaf5ccf16514c" providerId="LiveId" clId="{D50D6FA0-A607-E34F-89A3-EC0AAFDF4D88}" dt="2017-12-16T18:03:34.863" v="304" actId="478"/>
          <ac:spMkLst>
            <pc:docMk/>
            <pc:sldMk cId="3202420085" sldId="299"/>
            <ac:spMk id="23" creationId="{0C107FA4-59BB-B348-9DDB-9EA10B7536D0}"/>
          </ac:spMkLst>
        </pc:spChg>
        <pc:spChg chg="del mod topLvl">
          <ac:chgData name="賴孟昇" userId="e86aaf5ccf16514c" providerId="LiveId" clId="{D50D6FA0-A607-E34F-89A3-EC0AAFDF4D88}" dt="2017-12-16T18:10:00.255" v="343" actId="478"/>
          <ac:spMkLst>
            <pc:docMk/>
            <pc:sldMk cId="3202420085" sldId="299"/>
            <ac:spMk id="24" creationId="{42EA086F-19CE-5F46-8C69-1143A94CC6E7}"/>
          </ac:spMkLst>
        </pc:spChg>
        <pc:spChg chg="add del mod">
          <ac:chgData name="賴孟昇" userId="e86aaf5ccf16514c" providerId="LiveId" clId="{D50D6FA0-A607-E34F-89A3-EC0AAFDF4D88}" dt="2017-12-16T18:06:37.328" v="313" actId="478"/>
          <ac:spMkLst>
            <pc:docMk/>
            <pc:sldMk cId="3202420085" sldId="299"/>
            <ac:spMk id="26" creationId="{AC448F0E-CA8E-8748-B660-F1ED5013569A}"/>
          </ac:spMkLst>
        </pc:spChg>
        <pc:spChg chg="add del mod">
          <ac:chgData name="賴孟昇" userId="e86aaf5ccf16514c" providerId="LiveId" clId="{D50D6FA0-A607-E34F-89A3-EC0AAFDF4D88}" dt="2017-12-16T18:10:04.465" v="344" actId="478"/>
          <ac:spMkLst>
            <pc:docMk/>
            <pc:sldMk cId="3202420085" sldId="299"/>
            <ac:spMk id="27" creationId="{32E62746-8DEC-5946-8D29-6ACDE5F6C342}"/>
          </ac:spMkLst>
        </pc:spChg>
        <pc:spChg chg="add mod">
          <ac:chgData name="賴孟昇" userId="e86aaf5ccf16514c" providerId="LiveId" clId="{D50D6FA0-A607-E34F-89A3-EC0AAFDF4D88}" dt="2017-12-16T18:09:48.603" v="337" actId="1076"/>
          <ac:spMkLst>
            <pc:docMk/>
            <pc:sldMk cId="3202420085" sldId="299"/>
            <ac:spMk id="29" creationId="{E0E3746F-B7B9-454D-8C36-1FDBDC20DD85}"/>
          </ac:spMkLst>
        </pc:spChg>
        <pc:spChg chg="add del mod">
          <ac:chgData name="賴孟昇" userId="e86aaf5ccf16514c" providerId="LiveId" clId="{D50D6FA0-A607-E34F-89A3-EC0AAFDF4D88}" dt="2017-12-16T18:10:07.899" v="345" actId="478"/>
          <ac:spMkLst>
            <pc:docMk/>
            <pc:sldMk cId="3202420085" sldId="299"/>
            <ac:spMk id="30" creationId="{06E62693-D94B-C849-8927-465A556E8A6C}"/>
          </ac:spMkLst>
        </pc:spChg>
        <pc:spChg chg="add mod">
          <ac:chgData name="賴孟昇" userId="e86aaf5ccf16514c" providerId="LiveId" clId="{D50D6FA0-A607-E34F-89A3-EC0AAFDF4D88}" dt="2017-12-16T18:09:27.969" v="331" actId="1076"/>
          <ac:spMkLst>
            <pc:docMk/>
            <pc:sldMk cId="3202420085" sldId="299"/>
            <ac:spMk id="33" creationId="{6FECB11A-84C7-C445-918A-7B91266507C2}"/>
          </ac:spMkLst>
        </pc:spChg>
        <pc:spChg chg="add mod">
          <ac:chgData name="賴孟昇" userId="e86aaf5ccf16514c" providerId="LiveId" clId="{D50D6FA0-A607-E34F-89A3-EC0AAFDF4D88}" dt="2017-12-16T18:10:18.925" v="348" actId="1076"/>
          <ac:spMkLst>
            <pc:docMk/>
            <pc:sldMk cId="3202420085" sldId="299"/>
            <ac:spMk id="38" creationId="{E850DF75-B3A6-734C-92EC-B264537E91BD}"/>
          </ac:spMkLst>
        </pc:spChg>
        <pc:spChg chg="add mod">
          <ac:chgData name="賴孟昇" userId="e86aaf5ccf16514c" providerId="LiveId" clId="{D50D6FA0-A607-E34F-89A3-EC0AAFDF4D88}" dt="2017-12-16T18:10:24.767" v="350" actId="1076"/>
          <ac:spMkLst>
            <pc:docMk/>
            <pc:sldMk cId="3202420085" sldId="299"/>
            <ac:spMk id="39" creationId="{4D2D9EBE-0B6F-594D-A831-EE387FE17439}"/>
          </ac:spMkLst>
        </pc:spChg>
        <pc:spChg chg="add mod">
          <ac:chgData name="賴孟昇" userId="e86aaf5ccf16514c" providerId="LiveId" clId="{D50D6FA0-A607-E34F-89A3-EC0AAFDF4D88}" dt="2017-12-16T18:10:30.676" v="352" actId="1076"/>
          <ac:spMkLst>
            <pc:docMk/>
            <pc:sldMk cId="3202420085" sldId="299"/>
            <ac:spMk id="40" creationId="{FAE563A0-3B3F-0446-ABB0-CF01FF727232}"/>
          </ac:spMkLst>
        </pc:spChg>
        <pc:spChg chg="add mod">
          <ac:chgData name="賴孟昇" userId="e86aaf5ccf16514c" providerId="LiveId" clId="{D50D6FA0-A607-E34F-89A3-EC0AAFDF4D88}" dt="2017-12-16T18:10:40.451" v="354" actId="1076"/>
          <ac:spMkLst>
            <pc:docMk/>
            <pc:sldMk cId="3202420085" sldId="299"/>
            <ac:spMk id="41" creationId="{7B346FF6-3DAC-9949-9CA8-52B4F055AB94}"/>
          </ac:spMkLst>
        </pc:spChg>
        <pc:spChg chg="add mod">
          <ac:chgData name="賴孟昇" userId="e86aaf5ccf16514c" providerId="LiveId" clId="{D50D6FA0-A607-E34F-89A3-EC0AAFDF4D88}" dt="2017-12-16T18:24:31.189" v="496" actId="1076"/>
          <ac:spMkLst>
            <pc:docMk/>
            <pc:sldMk cId="3202420085" sldId="299"/>
            <ac:spMk id="42" creationId="{7D972919-53C6-7A45-AD60-C0D753C7EC73}"/>
          </ac:spMkLst>
        </pc:spChg>
        <pc:spChg chg="add mod">
          <ac:chgData name="賴孟昇" userId="e86aaf5ccf16514c" providerId="LiveId" clId="{D50D6FA0-A607-E34F-89A3-EC0AAFDF4D88}" dt="2017-12-16T18:16:37.936" v="366" actId="1076"/>
          <ac:spMkLst>
            <pc:docMk/>
            <pc:sldMk cId="3202420085" sldId="299"/>
            <ac:spMk id="49" creationId="{F64C145F-621B-F441-82E8-E537B10F687E}"/>
          </ac:spMkLst>
        </pc:spChg>
        <pc:spChg chg="add mod">
          <ac:chgData name="賴孟昇" userId="e86aaf5ccf16514c" providerId="LiveId" clId="{D50D6FA0-A607-E34F-89A3-EC0AAFDF4D88}" dt="2017-12-16T18:16:53.860" v="368" actId="1076"/>
          <ac:spMkLst>
            <pc:docMk/>
            <pc:sldMk cId="3202420085" sldId="299"/>
            <ac:spMk id="50" creationId="{CEAB319E-F36A-6B4E-8A3A-AD0572A61A61}"/>
          </ac:spMkLst>
        </pc:spChg>
        <pc:spChg chg="add mod">
          <ac:chgData name="賴孟昇" userId="e86aaf5ccf16514c" providerId="LiveId" clId="{D50D6FA0-A607-E34F-89A3-EC0AAFDF4D88}" dt="2017-12-17T12:24:52.722" v="1600" actId="1036"/>
          <ac:spMkLst>
            <pc:docMk/>
            <pc:sldMk cId="3202420085" sldId="299"/>
            <ac:spMk id="51" creationId="{6D85F9C8-34C7-FB42-95BF-2D10E4955103}"/>
          </ac:spMkLst>
        </pc:spChg>
        <pc:spChg chg="add mod">
          <ac:chgData name="賴孟昇" userId="e86aaf5ccf16514c" providerId="LiveId" clId="{D50D6FA0-A607-E34F-89A3-EC0AAFDF4D88}" dt="2017-12-16T18:35:09.486" v="675" actId="20577"/>
          <ac:spMkLst>
            <pc:docMk/>
            <pc:sldMk cId="3202420085" sldId="299"/>
            <ac:spMk id="52" creationId="{0420BC45-4761-FA47-B138-69C31B336858}"/>
          </ac:spMkLst>
        </pc:spChg>
        <pc:spChg chg="add del">
          <ac:chgData name="賴孟昇" userId="e86aaf5ccf16514c" providerId="LiveId" clId="{D50D6FA0-A607-E34F-89A3-EC0AAFDF4D88}" dt="2017-12-16T18:17:54.810" v="382" actId="1076"/>
          <ac:spMkLst>
            <pc:docMk/>
            <pc:sldMk cId="3202420085" sldId="299"/>
            <ac:spMk id="53" creationId="{F8B2F2AC-DB53-AE49-8842-C0B1629A7FBF}"/>
          </ac:spMkLst>
        </pc:spChg>
        <pc:spChg chg="add mod">
          <ac:chgData name="賴孟昇" userId="e86aaf5ccf16514c" providerId="LiveId" clId="{D50D6FA0-A607-E34F-89A3-EC0AAFDF4D88}" dt="2017-12-16T18:18:24.454" v="392" actId="1076"/>
          <ac:spMkLst>
            <pc:docMk/>
            <pc:sldMk cId="3202420085" sldId="299"/>
            <ac:spMk id="54" creationId="{A48DFC0F-8C2A-6247-A0B5-BA0856A64680}"/>
          </ac:spMkLst>
        </pc:spChg>
        <pc:spChg chg="add mod">
          <ac:chgData name="賴孟昇" userId="e86aaf5ccf16514c" providerId="LiveId" clId="{D50D6FA0-A607-E34F-89A3-EC0AAFDF4D88}" dt="2017-12-16T18:30:17.958" v="563" actId="20577"/>
          <ac:spMkLst>
            <pc:docMk/>
            <pc:sldMk cId="3202420085" sldId="299"/>
            <ac:spMk id="59" creationId="{3827D807-D314-CE40-A231-0FCC059E87D8}"/>
          </ac:spMkLst>
        </pc:spChg>
        <pc:spChg chg="add mod">
          <ac:chgData name="賴孟昇" userId="e86aaf5ccf16514c" providerId="LiveId" clId="{D50D6FA0-A607-E34F-89A3-EC0AAFDF4D88}" dt="2017-12-16T18:31:05.158" v="583" actId="1037"/>
          <ac:spMkLst>
            <pc:docMk/>
            <pc:sldMk cId="3202420085" sldId="299"/>
            <ac:spMk id="60" creationId="{7D459FCB-2502-FA43-AFE7-06FDE9C889E9}"/>
          </ac:spMkLst>
        </pc:spChg>
        <pc:spChg chg="add mod">
          <ac:chgData name="賴孟昇" userId="e86aaf5ccf16514c" providerId="LiveId" clId="{D50D6FA0-A607-E34F-89A3-EC0AAFDF4D88}" dt="2017-12-16T18:30:09.014" v="561" actId="20577"/>
          <ac:spMkLst>
            <pc:docMk/>
            <pc:sldMk cId="3202420085" sldId="299"/>
            <ac:spMk id="61" creationId="{DA3634BD-44DE-8543-8DB0-7B27F9909B8C}"/>
          </ac:spMkLst>
        </pc:spChg>
        <pc:spChg chg="add mod">
          <ac:chgData name="賴孟昇" userId="e86aaf5ccf16514c" providerId="LiveId" clId="{D50D6FA0-A607-E34F-89A3-EC0AAFDF4D88}" dt="2017-12-16T18:29:37.922" v="559" actId="20577"/>
          <ac:spMkLst>
            <pc:docMk/>
            <pc:sldMk cId="3202420085" sldId="299"/>
            <ac:spMk id="62" creationId="{A3E2C850-2963-7445-9870-1865E7AAA622}"/>
          </ac:spMkLst>
        </pc:spChg>
        <pc:spChg chg="add mod">
          <ac:chgData name="賴孟昇" userId="e86aaf5ccf16514c" providerId="LiveId" clId="{D50D6FA0-A607-E34F-89A3-EC0AAFDF4D88}" dt="2017-12-16T18:24:12.259" v="493" actId="1076"/>
          <ac:spMkLst>
            <pc:docMk/>
            <pc:sldMk cId="3202420085" sldId="299"/>
            <ac:spMk id="63" creationId="{88066533-1F5E-CF43-9224-BE1C3EEC3EED}"/>
          </ac:spMkLst>
        </pc:spChg>
        <pc:spChg chg="add mod">
          <ac:chgData name="賴孟昇" userId="e86aaf5ccf16514c" providerId="LiveId" clId="{D50D6FA0-A607-E34F-89A3-EC0AAFDF4D88}" dt="2017-12-16T18:24:16.527" v="494" actId="1076"/>
          <ac:spMkLst>
            <pc:docMk/>
            <pc:sldMk cId="3202420085" sldId="299"/>
            <ac:spMk id="64" creationId="{A807EFE5-A4FC-E343-8E26-491E923257C5}"/>
          </ac:spMkLst>
        </pc:spChg>
        <pc:spChg chg="add mod">
          <ac:chgData name="賴孟昇" userId="e86aaf5ccf16514c" providerId="LiveId" clId="{D50D6FA0-A607-E34F-89A3-EC0AAFDF4D88}" dt="2017-12-16T18:28:25.384" v="547" actId="404"/>
          <ac:spMkLst>
            <pc:docMk/>
            <pc:sldMk cId="3202420085" sldId="299"/>
            <ac:spMk id="65" creationId="{ABC4F19C-59BD-A642-8DA1-98BEFAADFEA0}"/>
          </ac:spMkLst>
        </pc:spChg>
        <pc:spChg chg="add mod">
          <ac:chgData name="賴孟昇" userId="e86aaf5ccf16514c" providerId="LiveId" clId="{D50D6FA0-A607-E34F-89A3-EC0AAFDF4D88}" dt="2017-12-16T18:28:26.300" v="549" actId="404"/>
          <ac:spMkLst>
            <pc:docMk/>
            <pc:sldMk cId="3202420085" sldId="299"/>
            <ac:spMk id="66" creationId="{829CAD9B-A5ED-EB40-861C-7D46C1B2A8EF}"/>
          </ac:spMkLst>
        </pc:spChg>
        <pc:spChg chg="add mod">
          <ac:chgData name="賴孟昇" userId="e86aaf5ccf16514c" providerId="LiveId" clId="{D50D6FA0-A607-E34F-89A3-EC0AAFDF4D88}" dt="2017-12-16T18:28:24.266" v="545" actId="404"/>
          <ac:spMkLst>
            <pc:docMk/>
            <pc:sldMk cId="3202420085" sldId="299"/>
            <ac:spMk id="67" creationId="{3A0FF930-F897-FC4C-8D0A-D21E5DCA4689}"/>
          </ac:spMkLst>
        </pc:spChg>
        <pc:spChg chg="add mod">
          <ac:chgData name="賴孟昇" userId="e86aaf5ccf16514c" providerId="LiveId" clId="{D50D6FA0-A607-E34F-89A3-EC0AAFDF4D88}" dt="2017-12-16T18:28:40.942" v="554" actId="1076"/>
          <ac:spMkLst>
            <pc:docMk/>
            <pc:sldMk cId="3202420085" sldId="299"/>
            <ac:spMk id="68" creationId="{54DC52EC-BAE8-BF49-8296-A78B45AEE6D0}"/>
          </ac:spMkLst>
        </pc:spChg>
        <pc:spChg chg="add mod">
          <ac:chgData name="賴孟昇" userId="e86aaf5ccf16514c" providerId="LiveId" clId="{D50D6FA0-A607-E34F-89A3-EC0AAFDF4D88}" dt="2017-12-16T18:28:51.700" v="557" actId="1076"/>
          <ac:spMkLst>
            <pc:docMk/>
            <pc:sldMk cId="3202420085" sldId="299"/>
            <ac:spMk id="69" creationId="{6B176F50-983A-9149-A3A0-6813F8D58869}"/>
          </ac:spMkLst>
        </pc:spChg>
        <pc:spChg chg="add mod">
          <ac:chgData name="賴孟昇" userId="e86aaf5ccf16514c" providerId="LiveId" clId="{D50D6FA0-A607-E34F-89A3-EC0AAFDF4D88}" dt="2017-12-16T18:31:02.417" v="581" actId="1037"/>
          <ac:spMkLst>
            <pc:docMk/>
            <pc:sldMk cId="3202420085" sldId="299"/>
            <ac:spMk id="70" creationId="{08BC97CD-8D53-2348-A6B1-9A21F8A2AFA0}"/>
          </ac:spMkLst>
        </pc:spChg>
        <pc:spChg chg="add mod">
          <ac:chgData name="賴孟昇" userId="e86aaf5ccf16514c" providerId="LiveId" clId="{D50D6FA0-A607-E34F-89A3-EC0AAFDF4D88}" dt="2017-12-16T18:31:52.392" v="608" actId="1076"/>
          <ac:spMkLst>
            <pc:docMk/>
            <pc:sldMk cId="3202420085" sldId="299"/>
            <ac:spMk id="71" creationId="{E0595785-1472-AD44-97DC-F020198465EC}"/>
          </ac:spMkLst>
        </pc:spChg>
        <pc:spChg chg="add mod">
          <ac:chgData name="賴孟昇" userId="e86aaf5ccf16514c" providerId="LiveId" clId="{D50D6FA0-A607-E34F-89A3-EC0AAFDF4D88}" dt="2017-12-16T18:32:43.418" v="631" actId="1076"/>
          <ac:spMkLst>
            <pc:docMk/>
            <pc:sldMk cId="3202420085" sldId="299"/>
            <ac:spMk id="72" creationId="{04A99102-448C-CE4D-9489-EEF9236470E8}"/>
          </ac:spMkLst>
        </pc:spChg>
        <pc:spChg chg="add mod">
          <ac:chgData name="賴孟昇" userId="e86aaf5ccf16514c" providerId="LiveId" clId="{D50D6FA0-A607-E34F-89A3-EC0AAFDF4D88}" dt="2017-12-16T18:52:30.669" v="677" actId="1076"/>
          <ac:spMkLst>
            <pc:docMk/>
            <pc:sldMk cId="3202420085" sldId="299"/>
            <ac:spMk id="73" creationId="{23E9DA5F-C603-644C-9A93-61505D65673B}"/>
          </ac:spMkLst>
        </pc:spChg>
        <pc:grpChg chg="add del mod">
          <ac:chgData name="賴孟昇" userId="e86aaf5ccf16514c" providerId="LiveId" clId="{D50D6FA0-A607-E34F-89A3-EC0AAFDF4D88}" dt="2017-12-16T18:07:40.949" v="318" actId="165"/>
          <ac:grpSpMkLst>
            <pc:docMk/>
            <pc:sldMk cId="3202420085" sldId="299"/>
            <ac:grpSpMk id="14" creationId="{84B842D8-BDF9-C74B-B158-A01ED5A726F4}"/>
          </ac:grpSpMkLst>
        </pc:grpChg>
        <pc:grpChg chg="mod">
          <ac:chgData name="賴孟昇" userId="e86aaf5ccf16514c" providerId="LiveId" clId="{D50D6FA0-A607-E34F-89A3-EC0AAFDF4D88}" dt="2017-12-16T18:33:45.885" v="666" actId="1076"/>
          <ac:grpSpMkLst>
            <pc:docMk/>
            <pc:sldMk cId="3202420085" sldId="299"/>
            <ac:grpSpMk id="19" creationId="{00000000-0000-0000-0000-000000000000}"/>
          </ac:grpSpMkLst>
        </pc:grpChg>
        <pc:picChg chg="mod">
          <ac:chgData name="賴孟昇" userId="e86aaf5ccf16514c" providerId="LiveId" clId="{D50D6FA0-A607-E34F-89A3-EC0AAFDF4D88}" dt="2017-12-16T18:33:30.878" v="664" actId="14100"/>
          <ac:picMkLst>
            <pc:docMk/>
            <pc:sldMk cId="3202420085" sldId="299"/>
            <ac:picMk id="5" creationId="{00000000-0000-0000-0000-000000000000}"/>
          </ac:picMkLst>
        </pc:picChg>
        <pc:picChg chg="mod">
          <ac:chgData name="賴孟昇" userId="e86aaf5ccf16514c" providerId="LiveId" clId="{D50D6FA0-A607-E34F-89A3-EC0AAFDF4D88}" dt="2017-12-16T18:33:55.368" v="667" actId="14100"/>
          <ac:picMkLst>
            <pc:docMk/>
            <pc:sldMk cId="3202420085" sldId="299"/>
            <ac:picMk id="8" creationId="{00000000-0000-0000-0000-000000000000}"/>
          </ac:picMkLst>
        </pc:picChg>
        <pc:cxnChg chg="del">
          <ac:chgData name="賴孟昇" userId="e86aaf5ccf16514c" providerId="LiveId" clId="{D50D6FA0-A607-E34F-89A3-EC0AAFDF4D88}" dt="2017-12-16T18:02:27.913" v="288" actId="478"/>
          <ac:cxnSpMkLst>
            <pc:docMk/>
            <pc:sldMk cId="3202420085" sldId="299"/>
            <ac:cxnSpMk id="16" creationId="{2AE855B8-BA72-9945-B306-F5F8B6D9C1F9}"/>
          </ac:cxnSpMkLst>
        </pc:cxnChg>
        <pc:cxnChg chg="mod topLvl">
          <ac:chgData name="賴孟昇" userId="e86aaf5ccf16514c" providerId="LiveId" clId="{D50D6FA0-A607-E34F-89A3-EC0AAFDF4D88}" dt="2017-12-16T18:09:33.406" v="332" actId="1076"/>
          <ac:cxnSpMkLst>
            <pc:docMk/>
            <pc:sldMk cId="3202420085" sldId="299"/>
            <ac:cxnSpMk id="25" creationId="{7089D1A2-2907-C04C-A2F1-93F4425A8B73}"/>
          </ac:cxnSpMkLst>
        </pc:cxnChg>
        <pc:cxnChg chg="add del mod">
          <ac:chgData name="賴孟昇" userId="e86aaf5ccf16514c" providerId="LiveId" clId="{D50D6FA0-A607-E34F-89A3-EC0AAFDF4D88}" dt="2017-12-16T18:10:10.102" v="346" actId="478"/>
          <ac:cxnSpMkLst>
            <pc:docMk/>
            <pc:sldMk cId="3202420085" sldId="299"/>
            <ac:cxnSpMk id="28" creationId="{256AEFE5-739E-6A4C-8A3D-78496E00AC91}"/>
          </ac:cxnSpMkLst>
        </pc:cxnChg>
        <pc:cxnChg chg="add mod">
          <ac:chgData name="賴孟昇" userId="e86aaf5ccf16514c" providerId="LiveId" clId="{D50D6FA0-A607-E34F-89A3-EC0AAFDF4D88}" dt="2017-12-16T18:09:43.619" v="336" actId="14100"/>
          <ac:cxnSpMkLst>
            <pc:docMk/>
            <pc:sldMk cId="3202420085" sldId="299"/>
            <ac:cxnSpMk id="35" creationId="{EE9E3688-0FA4-FB4A-9685-489222B2C565}"/>
          </ac:cxnSpMkLst>
        </pc:cxnChg>
        <pc:cxnChg chg="add del mod">
          <ac:chgData name="賴孟昇" userId="e86aaf5ccf16514c" providerId="LiveId" clId="{D50D6FA0-A607-E34F-89A3-EC0AAFDF4D88}" dt="2017-12-16T18:32:16.645" v="617" actId="478"/>
          <ac:cxnSpMkLst>
            <pc:docMk/>
            <pc:sldMk cId="3202420085" sldId="299"/>
            <ac:cxnSpMk id="43" creationId="{0D7A55C2-8169-FE4D-90DC-BBCB8F22494C}"/>
          </ac:cxnSpMkLst>
        </pc:cxnChg>
        <pc:cxnChg chg="add del mod">
          <ac:chgData name="賴孟昇" userId="e86aaf5ccf16514c" providerId="LiveId" clId="{D50D6FA0-A607-E34F-89A3-EC0AAFDF4D88}" dt="2017-12-16T18:32:19.029" v="618" actId="478"/>
          <ac:cxnSpMkLst>
            <pc:docMk/>
            <pc:sldMk cId="3202420085" sldId="299"/>
            <ac:cxnSpMk id="46" creationId="{5A72E680-D2AC-AC41-8B7E-4CE3ED23E36F}"/>
          </ac:cxnSpMkLst>
        </pc:cxnChg>
        <pc:cxnChg chg="add mod">
          <ac:chgData name="賴孟昇" userId="e86aaf5ccf16514c" providerId="LiveId" clId="{D50D6FA0-A607-E34F-89A3-EC0AAFDF4D88}" dt="2017-12-16T18:20:41.331" v="436" actId="1037"/>
          <ac:cxnSpMkLst>
            <pc:docMk/>
            <pc:sldMk cId="3202420085" sldId="299"/>
            <ac:cxnSpMk id="55" creationId="{9CB5B2A0-6118-F14B-9550-13C5675BB3ED}"/>
          </ac:cxnSpMkLst>
        </pc:cxnChg>
        <pc:cxnChg chg="add mod">
          <ac:chgData name="賴孟昇" userId="e86aaf5ccf16514c" providerId="LiveId" clId="{D50D6FA0-A607-E34F-89A3-EC0AAFDF4D88}" dt="2017-12-16T18:20:37.795" v="429" actId="1037"/>
          <ac:cxnSpMkLst>
            <pc:docMk/>
            <pc:sldMk cId="3202420085" sldId="299"/>
            <ac:cxnSpMk id="56" creationId="{2F7E03CA-41A0-8747-89F8-8F34272B7FCE}"/>
          </ac:cxnSpMkLst>
        </pc:cxnChg>
        <pc:cxnChg chg="add mod">
          <ac:chgData name="賴孟昇" userId="e86aaf5ccf16514c" providerId="LiveId" clId="{D50D6FA0-A607-E34F-89A3-EC0AAFDF4D88}" dt="2017-12-16T18:20:46.489" v="454" actId="1037"/>
          <ac:cxnSpMkLst>
            <pc:docMk/>
            <pc:sldMk cId="3202420085" sldId="299"/>
            <ac:cxnSpMk id="57" creationId="{292B7A6A-CD3D-9646-9397-E0F8026AAB7B}"/>
          </ac:cxnSpMkLst>
        </pc:cxnChg>
        <pc:cxnChg chg="add mod">
          <ac:chgData name="賴孟昇" userId="e86aaf5ccf16514c" providerId="LiveId" clId="{D50D6FA0-A607-E34F-89A3-EC0AAFDF4D88}" dt="2017-12-16T18:20:52.331" v="461" actId="1037"/>
          <ac:cxnSpMkLst>
            <pc:docMk/>
            <pc:sldMk cId="3202420085" sldId="299"/>
            <ac:cxnSpMk id="58" creationId="{F952EFB4-2639-5144-B35C-6858185CD68C}"/>
          </ac:cxnSpMkLst>
        </pc:cxnChg>
      </pc:sldChg>
      <pc:sldChg chg="addSp delSp modSp add">
        <pc:chgData name="賴孟昇" userId="e86aaf5ccf16514c" providerId="LiveId" clId="{D50D6FA0-A607-E34F-89A3-EC0AAFDF4D88}" dt="2017-12-17T08:54:57.921" v="1551" actId="1440"/>
        <pc:sldMkLst>
          <pc:docMk/>
          <pc:sldMk cId="3121940926" sldId="301"/>
        </pc:sldMkLst>
        <pc:spChg chg="mod">
          <ac:chgData name="賴孟昇" userId="e86aaf5ccf16514c" providerId="LiveId" clId="{D50D6FA0-A607-E34F-89A3-EC0AAFDF4D88}" dt="2017-12-16T20:08:17.376" v="893" actId="14100"/>
          <ac:spMkLst>
            <pc:docMk/>
            <pc:sldMk cId="3121940926" sldId="301"/>
            <ac:spMk id="2" creationId="{388F6A5D-E81E-9447-ABB0-307FCE5C7725}"/>
          </ac:spMkLst>
        </pc:spChg>
        <pc:spChg chg="mod">
          <ac:chgData name="賴孟昇" userId="e86aaf5ccf16514c" providerId="LiveId" clId="{D50D6FA0-A607-E34F-89A3-EC0AAFDF4D88}" dt="2017-12-17T08:53:21.500" v="1541" actId="1036"/>
          <ac:spMkLst>
            <pc:docMk/>
            <pc:sldMk cId="3121940926" sldId="301"/>
            <ac:spMk id="3" creationId="{48DBB3A9-B251-AE40-982F-7EEFE354D942}"/>
          </ac:spMkLst>
        </pc:spChg>
        <pc:spChg chg="add mod">
          <ac:chgData name="賴孟昇" userId="e86aaf5ccf16514c" providerId="LiveId" clId="{D50D6FA0-A607-E34F-89A3-EC0AAFDF4D88}" dt="2017-12-16T20:22:17.182" v="908" actId="164"/>
          <ac:spMkLst>
            <pc:docMk/>
            <pc:sldMk cId="3121940926" sldId="301"/>
            <ac:spMk id="6" creationId="{C34BF6A2-AEDA-A143-BEF5-63E789E4EDDF}"/>
          </ac:spMkLst>
        </pc:spChg>
        <pc:spChg chg="add mod">
          <ac:chgData name="賴孟昇" userId="e86aaf5ccf16514c" providerId="LiveId" clId="{D50D6FA0-A607-E34F-89A3-EC0AAFDF4D88}" dt="2017-12-16T20:22:13.036" v="907" actId="571"/>
          <ac:spMkLst>
            <pc:docMk/>
            <pc:sldMk cId="3121940926" sldId="301"/>
            <ac:spMk id="8" creationId="{A77837FF-B635-7A46-A672-B9ACEC3ECDD1}"/>
          </ac:spMkLst>
        </pc:spChg>
        <pc:spChg chg="add mod">
          <ac:chgData name="賴孟昇" userId="e86aaf5ccf16514c" providerId="LiveId" clId="{D50D6FA0-A607-E34F-89A3-EC0AAFDF4D88}" dt="2017-12-17T08:53:10.719" v="1533" actId="164"/>
          <ac:spMkLst>
            <pc:docMk/>
            <pc:sldMk cId="3121940926" sldId="301"/>
            <ac:spMk id="10" creationId="{D6F1C7DC-3ABC-534F-9E74-7CB07266FF7E}"/>
          </ac:spMkLst>
        </pc:spChg>
        <pc:spChg chg="add del mod">
          <ac:chgData name="賴孟昇" userId="e86aaf5ccf16514c" providerId="LiveId" clId="{D50D6FA0-A607-E34F-89A3-EC0AAFDF4D88}" dt="2017-12-17T08:53:18.212" v="1537" actId="1440"/>
          <ac:spMkLst>
            <pc:docMk/>
            <pc:sldMk cId="3121940926" sldId="301"/>
            <ac:spMk id="12" creationId="{7FFD8F53-BBC9-8D4D-AD6C-28195FD6A4E8}"/>
          </ac:spMkLst>
        </pc:spChg>
        <pc:grpChg chg="add del mod">
          <ac:chgData name="賴孟昇" userId="e86aaf5ccf16514c" providerId="LiveId" clId="{D50D6FA0-A607-E34F-89A3-EC0AAFDF4D88}" dt="2017-12-17T08:49:14.637" v="1483" actId="478"/>
          <ac:grpSpMkLst>
            <pc:docMk/>
            <pc:sldMk cId="3121940926" sldId="301"/>
            <ac:grpSpMk id="9" creationId="{3EA20C83-906C-F54F-8BB9-CC7A0247839B}"/>
          </ac:grpSpMkLst>
        </pc:grpChg>
        <pc:grpChg chg="add mod">
          <ac:chgData name="賴孟昇" userId="e86aaf5ccf16514c" providerId="LiveId" clId="{D50D6FA0-A607-E34F-89A3-EC0AAFDF4D88}" dt="2017-12-17T08:53:16.882" v="1535" actId="1076"/>
          <ac:grpSpMkLst>
            <pc:docMk/>
            <pc:sldMk cId="3121940926" sldId="301"/>
            <ac:grpSpMk id="11" creationId="{470FAB2E-100F-5D40-BE2B-D7D648B8062B}"/>
          </ac:grpSpMkLst>
        </pc:grpChg>
        <pc:picChg chg="add mod modCrop">
          <ac:chgData name="賴孟昇" userId="e86aaf5ccf16514c" providerId="LiveId" clId="{D50D6FA0-A607-E34F-89A3-EC0AAFDF4D88}" dt="2017-12-16T20:22:17.182" v="908" actId="164"/>
          <ac:picMkLst>
            <pc:docMk/>
            <pc:sldMk cId="3121940926" sldId="301"/>
            <ac:picMk id="5" creationId="{10F39145-E8BA-AB4E-82FA-DEE01101E9BA}"/>
          </ac:picMkLst>
        </pc:picChg>
        <pc:picChg chg="add mod">
          <ac:chgData name="賴孟昇" userId="e86aaf5ccf16514c" providerId="LiveId" clId="{D50D6FA0-A607-E34F-89A3-EC0AAFDF4D88}" dt="2017-12-16T20:22:13.036" v="907" actId="571"/>
          <ac:picMkLst>
            <pc:docMk/>
            <pc:sldMk cId="3121940926" sldId="301"/>
            <ac:picMk id="7" creationId="{7220B526-5052-6C44-8BAD-1FCFA0B1009A}"/>
          </ac:picMkLst>
        </pc:picChg>
        <pc:picChg chg="add mod modCrop">
          <ac:chgData name="賴孟昇" userId="e86aaf5ccf16514c" providerId="LiveId" clId="{D50D6FA0-A607-E34F-89A3-EC0AAFDF4D88}" dt="2017-12-17T08:54:57.921" v="1551" actId="1440"/>
          <ac:picMkLst>
            <pc:docMk/>
            <pc:sldMk cId="3121940926" sldId="301"/>
            <ac:picMk id="8" creationId="{6A35F16A-A96B-604C-A524-3AC3B6C8FF76}"/>
          </ac:picMkLst>
        </pc:picChg>
      </pc:sldChg>
      <pc:sldChg chg="addSp delSp modSp add">
        <pc:chgData name="賴孟昇" userId="e86aaf5ccf16514c" providerId="LiveId" clId="{D50D6FA0-A607-E34F-89A3-EC0AAFDF4D88}" dt="2017-12-17T08:56:40.854" v="1596" actId="164"/>
        <pc:sldMkLst>
          <pc:docMk/>
          <pc:sldMk cId="1050545308" sldId="302"/>
        </pc:sldMkLst>
        <pc:spChg chg="mod">
          <ac:chgData name="賴孟昇" userId="e86aaf5ccf16514c" providerId="LiveId" clId="{D50D6FA0-A607-E34F-89A3-EC0AAFDF4D88}" dt="2017-12-16T20:35:11.064" v="1287" actId="14100"/>
          <ac:spMkLst>
            <pc:docMk/>
            <pc:sldMk cId="1050545308" sldId="302"/>
            <ac:spMk id="3" creationId="{48DBB3A9-B251-AE40-982F-7EEFE354D942}"/>
          </ac:spMkLst>
        </pc:spChg>
        <pc:spChg chg="mod">
          <ac:chgData name="賴孟昇" userId="e86aaf5ccf16514c" providerId="LiveId" clId="{D50D6FA0-A607-E34F-89A3-EC0AAFDF4D88}" dt="2017-12-16T20:35:07.295" v="1286" actId="14100"/>
          <ac:spMkLst>
            <pc:docMk/>
            <pc:sldMk cId="1050545308" sldId="302"/>
            <ac:spMk id="6" creationId="{C34BF6A2-AEDA-A143-BEF5-63E789E4EDDF}"/>
          </ac:spMkLst>
        </pc:spChg>
        <pc:spChg chg="add mod">
          <ac:chgData name="賴孟昇" userId="e86aaf5ccf16514c" providerId="LiveId" clId="{D50D6FA0-A607-E34F-89A3-EC0AAFDF4D88}" dt="2017-12-17T08:56:40.854" v="1596" actId="164"/>
          <ac:spMkLst>
            <pc:docMk/>
            <pc:sldMk cId="1050545308" sldId="302"/>
            <ac:spMk id="7" creationId="{717A0C3F-8C83-5342-93FC-6F3F70163DE0}"/>
          </ac:spMkLst>
        </pc:spChg>
        <pc:spChg chg="mod">
          <ac:chgData name="賴孟昇" userId="e86aaf5ccf16514c" providerId="LiveId" clId="{D50D6FA0-A607-E34F-89A3-EC0AAFDF4D88}" dt="2017-12-17T08:55:25.857" v="1552" actId="1582"/>
          <ac:spMkLst>
            <pc:docMk/>
            <pc:sldMk cId="1050545308" sldId="302"/>
            <ac:spMk id="10" creationId="{09A24C4C-9AD4-8340-A021-BB170186FA99}"/>
          </ac:spMkLst>
        </pc:spChg>
        <pc:spChg chg="add del mod">
          <ac:chgData name="賴孟昇" userId="e86aaf5ccf16514c" providerId="LiveId" clId="{D50D6FA0-A607-E34F-89A3-EC0AAFDF4D88}" dt="2017-12-17T08:56:07.421" v="1591" actId="478"/>
          <ac:spMkLst>
            <pc:docMk/>
            <pc:sldMk cId="1050545308" sldId="302"/>
            <ac:spMk id="11" creationId="{DF5EB693-02D7-7348-A5F1-D09E6CCFC191}"/>
          </ac:spMkLst>
        </pc:spChg>
        <pc:grpChg chg="mod">
          <ac:chgData name="賴孟昇" userId="e86aaf5ccf16514c" providerId="LiveId" clId="{D50D6FA0-A607-E34F-89A3-EC0AAFDF4D88}" dt="2017-12-17T08:54:13.053" v="1544" actId="1076"/>
          <ac:grpSpMkLst>
            <pc:docMk/>
            <pc:sldMk cId="1050545308" sldId="302"/>
            <ac:grpSpMk id="5" creationId="{00000000-0000-0000-0000-000000000000}"/>
          </ac:grpSpMkLst>
        </pc:grpChg>
        <pc:grpChg chg="add mod">
          <ac:chgData name="賴孟昇" userId="e86aaf5ccf16514c" providerId="LiveId" clId="{D50D6FA0-A607-E34F-89A3-EC0AAFDF4D88}" dt="2017-12-17T08:56:40.854" v="1596" actId="164"/>
          <ac:grpSpMkLst>
            <pc:docMk/>
            <pc:sldMk cId="1050545308" sldId="302"/>
            <ac:grpSpMk id="8" creationId="{99190BF0-51A9-0C42-A2F7-C15180C6755F}"/>
          </ac:grpSpMkLst>
        </pc:grpChg>
        <pc:grpChg chg="add mod">
          <ac:chgData name="賴孟昇" userId="e86aaf5ccf16514c" providerId="LiveId" clId="{D50D6FA0-A607-E34F-89A3-EC0AAFDF4D88}" dt="2017-12-17T08:56:40.854" v="1596" actId="164"/>
          <ac:grpSpMkLst>
            <pc:docMk/>
            <pc:sldMk cId="1050545308" sldId="302"/>
            <ac:grpSpMk id="12" creationId="{4596E7EE-1EFD-B446-B85D-8660667EF9DA}"/>
          </ac:grpSpMkLst>
        </pc:grpChg>
        <pc:picChg chg="del">
          <ac:chgData name="賴孟昇" userId="e86aaf5ccf16514c" providerId="LiveId" clId="{D50D6FA0-A607-E34F-89A3-EC0AAFDF4D88}" dt="2017-12-16T20:21:04.610" v="895" actId="478"/>
          <ac:picMkLst>
            <pc:docMk/>
            <pc:sldMk cId="1050545308" sldId="302"/>
            <ac:picMk id="5" creationId="{10F39145-E8BA-AB4E-82FA-DEE01101E9BA}"/>
          </ac:picMkLst>
        </pc:picChg>
        <pc:picChg chg="mod">
          <ac:chgData name="賴孟昇" userId="e86aaf5ccf16514c" providerId="LiveId" clId="{D50D6FA0-A607-E34F-89A3-EC0AAFDF4D88}" dt="2017-12-17T08:54:38.985" v="1548" actId="1440"/>
          <ac:picMkLst>
            <pc:docMk/>
            <pc:sldMk cId="1050545308" sldId="302"/>
            <ac:picMk id="9" creationId="{6498DD0B-015F-FF43-A86F-510CDDE0F104}"/>
          </ac:picMkLst>
        </pc:picChg>
        <pc:picChg chg="add mod modCrop">
          <ac:chgData name="賴孟昇" userId="e86aaf5ccf16514c" providerId="LiveId" clId="{D50D6FA0-A607-E34F-89A3-EC0AAFDF4D88}" dt="2017-12-17T08:53:58.058" v="1543" actId="1076"/>
          <ac:picMkLst>
            <pc:docMk/>
            <pc:sldMk cId="1050545308" sldId="302"/>
            <ac:picMk id="1026" creationId="{6E2B7B5B-F0D5-3C45-AC95-AC10B3CE93B0}"/>
          </ac:picMkLst>
        </pc:picChg>
      </pc:sldChg>
      <pc:sldChg chg="modSp add ord">
        <pc:chgData name="賴孟昇" userId="e86aaf5ccf16514c" providerId="LiveId" clId="{D50D6FA0-A607-E34F-89A3-EC0AAFDF4D88}" dt="2017-12-17T08:18:46.627" v="1400" actId="2711"/>
        <pc:sldMkLst>
          <pc:docMk/>
          <pc:sldMk cId="252477414" sldId="307"/>
        </pc:sldMkLst>
        <pc:spChg chg="mod">
          <ac:chgData name="賴孟昇" userId="e86aaf5ccf16514c" providerId="LiveId" clId="{D50D6FA0-A607-E34F-89A3-EC0AAFDF4D88}" dt="2017-12-17T06:30:03.100" v="1310" actId="20577"/>
          <ac:spMkLst>
            <pc:docMk/>
            <pc:sldMk cId="252477414" sldId="307"/>
            <ac:spMk id="2" creationId="{00000000-0000-0000-0000-000000000000}"/>
          </ac:spMkLst>
        </pc:spChg>
        <pc:spChg chg="mod">
          <ac:chgData name="賴孟昇" userId="e86aaf5ccf16514c" providerId="LiveId" clId="{D50D6FA0-A607-E34F-89A3-EC0AAFDF4D88}" dt="2017-12-17T08:18:46.627" v="1400" actId="2711"/>
          <ac:spMkLst>
            <pc:docMk/>
            <pc:sldMk cId="252477414" sldId="307"/>
            <ac:spMk id="3" creationId="{00000000-0000-0000-0000-000000000000}"/>
          </ac:spMkLst>
        </pc:spChg>
      </pc:sldChg>
      <pc:sldChg chg="addSp delSp modSp add del modTransition">
        <pc:chgData name="賴孟昇" userId="e86aaf5ccf16514c" providerId="LiveId" clId="{D50D6FA0-A607-E34F-89A3-EC0AAFDF4D88}" dt="2017-12-18T17:26:51.926" v="1884" actId="1076"/>
        <pc:sldMkLst>
          <pc:docMk/>
          <pc:sldMk cId="2436302372" sldId="309"/>
        </pc:sldMkLst>
        <pc:spChg chg="add del mod">
          <ac:chgData name="賴孟昇" userId="e86aaf5ccf16514c" providerId="LiveId" clId="{D50D6FA0-A607-E34F-89A3-EC0AAFDF4D88}" dt="2017-12-17T08:37:38.285" v="1447" actId="478"/>
          <ac:spMkLst>
            <pc:docMk/>
            <pc:sldMk cId="2436302372" sldId="309"/>
            <ac:spMk id="2" creationId="{2011AD03-C12C-3B47-AE29-CE7EA6DB97C7}"/>
          </ac:spMkLst>
        </pc:spChg>
        <pc:spChg chg="add mod">
          <ac:chgData name="賴孟昇" userId="e86aaf5ccf16514c" providerId="LiveId" clId="{D50D6FA0-A607-E34F-89A3-EC0AAFDF4D88}" dt="2017-12-17T08:38:16.106" v="1458" actId="1076"/>
          <ac:spMkLst>
            <pc:docMk/>
            <pc:sldMk cId="2436302372" sldId="309"/>
            <ac:spMk id="3" creationId="{6CE9644A-B84D-614E-BCE7-DDB5498DF966}"/>
          </ac:spMkLst>
        </pc:spChg>
        <pc:spChg chg="add del mod">
          <ac:chgData name="賴孟昇" userId="e86aaf5ccf16514c" providerId="LiveId" clId="{D50D6FA0-A607-E34F-89A3-EC0AAFDF4D88}" dt="2017-12-17T08:38:26.203" v="1461" actId="1076"/>
          <ac:spMkLst>
            <pc:docMk/>
            <pc:sldMk cId="2436302372" sldId="309"/>
            <ac:spMk id="4" creationId="{0BE2E053-AFF1-3442-A340-217011E8A1E8}"/>
          </ac:spMkLst>
        </pc:spChg>
        <pc:spChg chg="mod">
          <ac:chgData name="賴孟昇" userId="e86aaf5ccf16514c" providerId="LiveId" clId="{D50D6FA0-A607-E34F-89A3-EC0AAFDF4D88}" dt="2017-12-17T08:36:18.713" v="1430" actId="20577"/>
          <ac:spMkLst>
            <pc:docMk/>
            <pc:sldMk cId="2436302372" sldId="309"/>
            <ac:spMk id="66562" creationId="{00000000-0000-0000-0000-000000000000}"/>
          </ac:spMkLst>
        </pc:spChg>
        <pc:picChg chg="add mod">
          <ac:chgData name="賴孟昇" userId="e86aaf5ccf16514c" providerId="LiveId" clId="{D50D6FA0-A607-E34F-89A3-EC0AAFDF4D88}" dt="2017-12-18T17:26:51.926" v="1884" actId="1076"/>
          <ac:picMkLst>
            <pc:docMk/>
            <pc:sldMk cId="2436302372" sldId="309"/>
            <ac:picMk id="5" creationId="{19B3D7D7-AD83-7A41-98E8-D49887B0BD3F}"/>
          </ac:picMkLst>
        </pc:picChg>
        <pc:picChg chg="add mod">
          <ac:chgData name="賴孟昇" userId="e86aaf5ccf16514c" providerId="LiveId" clId="{D50D6FA0-A607-E34F-89A3-EC0AAFDF4D88}" dt="2017-12-18T17:26:42.168" v="1881" actId="1076"/>
          <ac:picMkLst>
            <pc:docMk/>
            <pc:sldMk cId="2436302372" sldId="309"/>
            <ac:picMk id="6" creationId="{E95043B4-1839-5347-9033-22D7DB92351F}"/>
          </ac:picMkLst>
        </pc:picChg>
        <pc:picChg chg="mod">
          <ac:chgData name="賴孟昇" userId="e86aaf5ccf16514c" providerId="LiveId" clId="{D50D6FA0-A607-E34F-89A3-EC0AAFDF4D88}" dt="2017-12-17T08:42:54.097" v="1481" actId="1076"/>
          <ac:picMkLst>
            <pc:docMk/>
            <pc:sldMk cId="2436302372" sldId="309"/>
            <ac:picMk id="66564" creationId="{00000000-0000-0000-0000-000000000000}"/>
          </ac:picMkLst>
        </pc:picChg>
      </pc:sldChg>
      <pc:sldChg chg="addSp delSp modSp">
        <pc:chgData name="賴孟昇" userId="e86aaf5ccf16514c" providerId="LiveId" clId="{D50D6FA0-A607-E34F-89A3-EC0AAFDF4D88}" dt="2017-12-18T17:34:54.665" v="1894" actId="164"/>
        <pc:sldMkLst>
          <pc:docMk/>
          <pc:sldMk cId="2153470934" sldId="311"/>
        </pc:sldMkLst>
        <pc:spChg chg="mod">
          <ac:chgData name="賴孟昇" userId="e86aaf5ccf16514c" providerId="LiveId" clId="{D50D6FA0-A607-E34F-89A3-EC0AAFDF4D88}" dt="2017-12-18T17:33:21.223" v="1886" actId="1076"/>
          <ac:spMkLst>
            <pc:docMk/>
            <pc:sldMk cId="2153470934" sldId="311"/>
            <ac:spMk id="2" creationId="{00000000-0000-0000-0000-000000000000}"/>
          </ac:spMkLst>
        </pc:spChg>
        <pc:spChg chg="add mod">
          <ac:chgData name="賴孟昇" userId="e86aaf5ccf16514c" providerId="LiveId" clId="{D50D6FA0-A607-E34F-89A3-EC0AAFDF4D88}" dt="2017-12-18T17:34:54.665" v="1894" actId="164"/>
          <ac:spMkLst>
            <pc:docMk/>
            <pc:sldMk cId="2153470934" sldId="311"/>
            <ac:spMk id="3" creationId="{79C53D97-3719-0148-A8BB-D2B47FCA5C67}"/>
          </ac:spMkLst>
        </pc:spChg>
        <pc:spChg chg="add del mod">
          <ac:chgData name="賴孟昇" userId="e86aaf5ccf16514c" providerId="LiveId" clId="{D50D6FA0-A607-E34F-89A3-EC0AAFDF4D88}" dt="2017-12-18T17:14:45.232" v="1712" actId="478"/>
          <ac:spMkLst>
            <pc:docMk/>
            <pc:sldMk cId="2153470934" sldId="311"/>
            <ac:spMk id="6" creationId="{FE9F0428-5C50-FC4B-B723-3FC2AA0E6642}"/>
          </ac:spMkLst>
        </pc:spChg>
        <pc:spChg chg="add del mod">
          <ac:chgData name="賴孟昇" userId="e86aaf5ccf16514c" providerId="LiveId" clId="{D50D6FA0-A607-E34F-89A3-EC0AAFDF4D88}" dt="2017-12-18T17:14:48.393" v="1713" actId="478"/>
          <ac:spMkLst>
            <pc:docMk/>
            <pc:sldMk cId="2153470934" sldId="311"/>
            <ac:spMk id="7" creationId="{07D5CE30-FC34-9C41-AACB-76B4F9E933EC}"/>
          </ac:spMkLst>
        </pc:spChg>
        <pc:spChg chg="add del mod">
          <ac:chgData name="賴孟昇" userId="e86aaf5ccf16514c" providerId="LiveId" clId="{D50D6FA0-A607-E34F-89A3-EC0AAFDF4D88}" dt="2017-12-18T17:14:51.401" v="1714" actId="478"/>
          <ac:spMkLst>
            <pc:docMk/>
            <pc:sldMk cId="2153470934" sldId="311"/>
            <ac:spMk id="8" creationId="{B0AB0424-BB71-2248-B7CA-64BEE6C6B1A9}"/>
          </ac:spMkLst>
        </pc:spChg>
        <pc:spChg chg="add mod">
          <ac:chgData name="賴孟昇" userId="e86aaf5ccf16514c" providerId="LiveId" clId="{D50D6FA0-A607-E34F-89A3-EC0AAFDF4D88}" dt="2017-12-18T17:34:54.665" v="1894" actId="164"/>
          <ac:spMkLst>
            <pc:docMk/>
            <pc:sldMk cId="2153470934" sldId="311"/>
            <ac:spMk id="9" creationId="{6E58B7AD-9B43-FF4B-A129-958E919622B2}"/>
          </ac:spMkLst>
        </pc:spChg>
        <pc:spChg chg="add mod">
          <ac:chgData name="賴孟昇" userId="e86aaf5ccf16514c" providerId="LiveId" clId="{D50D6FA0-A607-E34F-89A3-EC0AAFDF4D88}" dt="2017-12-18T17:34:54.665" v="1894" actId="164"/>
          <ac:spMkLst>
            <pc:docMk/>
            <pc:sldMk cId="2153470934" sldId="311"/>
            <ac:spMk id="10" creationId="{E513B8B8-A663-904A-803D-E6B4239385ED}"/>
          </ac:spMkLst>
        </pc:spChg>
        <pc:spChg chg="add mod">
          <ac:chgData name="賴孟昇" userId="e86aaf5ccf16514c" providerId="LiveId" clId="{D50D6FA0-A607-E34F-89A3-EC0AAFDF4D88}" dt="2017-12-18T17:34:54.665" v="1894" actId="164"/>
          <ac:spMkLst>
            <pc:docMk/>
            <pc:sldMk cId="2153470934" sldId="311"/>
            <ac:spMk id="11" creationId="{1A647408-15BA-864B-A727-2CC192C0D4D4}"/>
          </ac:spMkLst>
        </pc:spChg>
        <pc:spChg chg="add mod">
          <ac:chgData name="賴孟昇" userId="e86aaf5ccf16514c" providerId="LiveId" clId="{D50D6FA0-A607-E34F-89A3-EC0AAFDF4D88}" dt="2017-12-18T17:34:54.665" v="1894" actId="164"/>
          <ac:spMkLst>
            <pc:docMk/>
            <pc:sldMk cId="2153470934" sldId="311"/>
            <ac:spMk id="12" creationId="{861DE59F-77A4-4046-8A24-4D0AFDEBE042}"/>
          </ac:spMkLst>
        </pc:spChg>
        <pc:spChg chg="add mod">
          <ac:chgData name="賴孟昇" userId="e86aaf5ccf16514c" providerId="LiveId" clId="{D50D6FA0-A607-E34F-89A3-EC0AAFDF4D88}" dt="2017-12-18T17:24:38.005" v="1879" actId="164"/>
          <ac:spMkLst>
            <pc:docMk/>
            <pc:sldMk cId="2153470934" sldId="311"/>
            <ac:spMk id="13" creationId="{0EF0B353-0BA7-4440-94BE-29179EE59015}"/>
          </ac:spMkLst>
        </pc:spChg>
        <pc:spChg chg="add mod">
          <ac:chgData name="賴孟昇" userId="e86aaf5ccf16514c" providerId="LiveId" clId="{D50D6FA0-A607-E34F-89A3-EC0AAFDF4D88}" dt="2017-12-18T17:24:38.005" v="1879" actId="164"/>
          <ac:spMkLst>
            <pc:docMk/>
            <pc:sldMk cId="2153470934" sldId="311"/>
            <ac:spMk id="14" creationId="{DCAB820A-D8E7-F042-8B45-B32CDC779AAB}"/>
          </ac:spMkLst>
        </pc:spChg>
        <pc:spChg chg="add mod">
          <ac:chgData name="賴孟昇" userId="e86aaf5ccf16514c" providerId="LiveId" clId="{D50D6FA0-A607-E34F-89A3-EC0AAFDF4D88}" dt="2017-12-18T17:24:38.005" v="1879" actId="164"/>
          <ac:spMkLst>
            <pc:docMk/>
            <pc:sldMk cId="2153470934" sldId="311"/>
            <ac:spMk id="15" creationId="{066817F3-747A-764F-B3FC-E7FF5E616C07}"/>
          </ac:spMkLst>
        </pc:spChg>
        <pc:spChg chg="add mod">
          <ac:chgData name="賴孟昇" userId="e86aaf5ccf16514c" providerId="LiveId" clId="{D50D6FA0-A607-E34F-89A3-EC0AAFDF4D88}" dt="2017-12-18T17:24:38.005" v="1879" actId="164"/>
          <ac:spMkLst>
            <pc:docMk/>
            <pc:sldMk cId="2153470934" sldId="311"/>
            <ac:spMk id="16" creationId="{3BF09FE0-1B3A-104C-94DC-308A268C0982}"/>
          </ac:spMkLst>
        </pc:spChg>
        <pc:spChg chg="add del mod">
          <ac:chgData name="賴孟昇" userId="e86aaf5ccf16514c" providerId="LiveId" clId="{D50D6FA0-A607-E34F-89A3-EC0AAFDF4D88}" dt="2017-12-18T17:20:38.669" v="1830" actId="164"/>
          <ac:spMkLst>
            <pc:docMk/>
            <pc:sldMk cId="2153470934" sldId="311"/>
            <ac:spMk id="17" creationId="{57754211-CAC5-A343-9360-13A4C5D10D13}"/>
          </ac:spMkLst>
        </pc:spChg>
        <pc:spChg chg="add mod">
          <ac:chgData name="賴孟昇" userId="e86aaf5ccf16514c" providerId="LiveId" clId="{D50D6FA0-A607-E34F-89A3-EC0AAFDF4D88}" dt="2017-12-18T17:24:38.005" v="1879" actId="164"/>
          <ac:spMkLst>
            <pc:docMk/>
            <pc:sldMk cId="2153470934" sldId="311"/>
            <ac:spMk id="18" creationId="{0B7A6DF2-C51F-E44E-9169-7DD1AAD23B8F}"/>
          </ac:spMkLst>
        </pc:spChg>
        <pc:spChg chg="add mod">
          <ac:chgData name="賴孟昇" userId="e86aaf5ccf16514c" providerId="LiveId" clId="{D50D6FA0-A607-E34F-89A3-EC0AAFDF4D88}" dt="2017-12-18T17:24:38.005" v="1879" actId="164"/>
          <ac:spMkLst>
            <pc:docMk/>
            <pc:sldMk cId="2153470934" sldId="311"/>
            <ac:spMk id="19" creationId="{B00F56A2-2391-D842-9A06-1EE82AC74508}"/>
          </ac:spMkLst>
        </pc:spChg>
        <pc:grpChg chg="add mod">
          <ac:chgData name="賴孟昇" userId="e86aaf5ccf16514c" providerId="LiveId" clId="{D50D6FA0-A607-E34F-89A3-EC0AAFDF4D88}" dt="2017-12-18T17:34:54.665" v="1894" actId="164"/>
          <ac:grpSpMkLst>
            <pc:docMk/>
            <pc:sldMk cId="2153470934" sldId="311"/>
            <ac:grpSpMk id="6" creationId="{6ECA18E0-321D-E044-A702-2CD672F46018}"/>
          </ac:grpSpMkLst>
        </pc:grpChg>
        <pc:grpChg chg="add mod">
          <ac:chgData name="賴孟昇" userId="e86aaf5ccf16514c" providerId="LiveId" clId="{D50D6FA0-A607-E34F-89A3-EC0AAFDF4D88}" dt="2017-12-18T17:34:54.665" v="1894" actId="164"/>
          <ac:grpSpMkLst>
            <pc:docMk/>
            <pc:sldMk cId="2153470934" sldId="311"/>
            <ac:grpSpMk id="20" creationId="{B3CDC353-A242-A94A-993E-F5D8FA46E967}"/>
          </ac:grpSpMkLst>
        </pc:grpChg>
        <pc:picChg chg="mod modCrop">
          <ac:chgData name="賴孟昇" userId="e86aaf5ccf16514c" providerId="LiveId" clId="{D50D6FA0-A607-E34F-89A3-EC0AAFDF4D88}" dt="2017-12-18T17:33:48.043" v="1891" actId="167"/>
          <ac:picMkLst>
            <pc:docMk/>
            <pc:sldMk cId="2153470934" sldId="311"/>
            <ac:picMk id="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07D-A987-4FDA-BC4F-07F09E6D4922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3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7A1E-36B0-428B-A0D7-7A5473326ADD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8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73E-82E8-44A2-B45A-05D57F6D9C63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18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3509-ECCA-4412-AA85-10C7E433D7BD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033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1D76-8E85-47EA-AADB-F15F19C998E5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00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5280-D256-4620-89A8-21712ED8D427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5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BCFB-242C-4452-AAD0-DD1448500EFF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29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A0FA-5571-4A83-97AB-B2FB4520BF8E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73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AB97-BEAC-4E9D-BAA5-3DC4DA94CFF6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03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924-830E-458A-A92C-803582CA9708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13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761B-1096-4F59-BAF0-5070F11E6D48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33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6DDD8-E820-4D02-9E73-449F637ED4E5}" type="datetime1">
              <a:rPr lang="zh-TW" altLang="en-US" smtClean="0"/>
              <a:t>2017/12/20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0C7FC-C736-49DF-BD77-365D38E0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09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free-electrons.com/linux/v4.0.4/source/arch/x86/include/asm/page_64_types.h#L3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free-electrons.com/linux/v4.0.4/source/arch/x86/include/asm/page_64_types.h#L4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free-electrons.com/linux/v4.0.4/source/arch/x86/include/asm/page_64_types.h#L5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arch/x86/include/asm/segment.h#L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arch/x86/include/asm/segment.h#L149" TargetMode="External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arch/x86/include/asm/segment.h#L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arch/x86/include/asm/segment.h#L186" TargetMode="Externa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arch/x86/include/asm/desc_defs.h#L5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lixir.free-electrons.com/linux/v4.0.4/source/arch/x86/include/asm/desc_defs.h#L80" TargetMode="External"/><Relationship Id="rId4" Type="http://schemas.openxmlformats.org/officeDocument/2006/relationships/image" Target="../media/image13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arch/x86/include/asm/desc.h#L42" TargetMode="Externa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arch/x86/include/asm/desc.h#L55" TargetMode="External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lixir.free-electrons.com/linux/v4.0.4/source/arch/x86/include/asm/desc_defs.h#L60" TargetMode="Externa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elixir.free-electrons.com/linux/v4.0.4/source/arch/x86/include/asm/pgtable.h#L461" TargetMode="External"/><Relationship Id="rId3" Type="http://schemas.openxmlformats.org/officeDocument/2006/relationships/hyperlink" Target="http://elixir.free-electrons.com/linux/v4.0.4/source/arch/x86/include/asm/pgtable.h#L577" TargetMode="External"/><Relationship Id="rId7" Type="http://schemas.openxmlformats.org/officeDocument/2006/relationships/hyperlink" Target="http://elixir.free-electrons.com/linux/v4.0.4/source/arch/x86/include/asm/pgtable.h#L560" TargetMode="External"/><Relationship Id="rId2" Type="http://schemas.openxmlformats.org/officeDocument/2006/relationships/hyperlink" Target="http://elixir.free-electrons.com/linux/v4.0.4/source/arch/x86/include/asm/pgtable.h#L53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ixir.free-electrons.com/linux/v4.0.4/source/arch/x86/include/asm/pgtable.h#L600" TargetMode="External"/><Relationship Id="rId5" Type="http://schemas.openxmlformats.org/officeDocument/2006/relationships/hyperlink" Target="http://elixir.free-electrons.com/linux/v4.0.4/source/arch/x86/include/asm/pgtable.h#L652" TargetMode="External"/><Relationship Id="rId4" Type="http://schemas.openxmlformats.org/officeDocument/2006/relationships/hyperlink" Target="http://elixir.free-electrons.com/linux/v4.0.4/source/arch/x86/include/asm/pgtable.h#L622" TargetMode="External"/><Relationship Id="rId9" Type="http://schemas.openxmlformats.org/officeDocument/2006/relationships/hyperlink" Target="http://elixir.free-electrons.com/linux/v4.0.4/source/arch/x86/include/asm/pgtable.h#L43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arch/x86/include/asm/pgtable.h#L617" TargetMode="External"/><Relationship Id="rId2" Type="http://schemas.openxmlformats.org/officeDocument/2006/relationships/hyperlink" Target="http://elixir.free-electrons.com/linux/v4.0.4/source/arch/x86/include/asm/pgtable.h#L64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lixir.free-electrons.com/linux/v4.0.4/source/arch/x86/include/asm/pgtable.h#L534" TargetMode="External"/><Relationship Id="rId4" Type="http://schemas.openxmlformats.org/officeDocument/2006/relationships/hyperlink" Target="http://elixir.free-electrons.com/linux/v4.0.4/source/arch/x86/include/asm/pgtable.h#L51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free-electrons.com/linux/v4.0.4/source/arch/x86/mm/init_64.c#L99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free-electrons.com/linux/v4.0.4/source/arch/x86/include/asm/pgtable.h#L13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xir.free-electrons.com/linux/v4.0.4/source/arch/x86/include/asm/pgtable_types.h#L21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free-electrons.com/linux/v4.0.4/source/arch/x86/include/asm/pgtable_types.h#L9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hyperlink" Target="https://elixir.free-electrons.com/linux/v4.0.4/source/include/asm-generic/memory_model.h#L51" TargetMode="External"/><Relationship Id="rId2" Type="http://schemas.openxmlformats.org/officeDocument/2006/relationships/hyperlink" Target="https://elixir.free-electrons.com/linux/v4.0.4/source/arch/x86/include/asm/pgtable.h#L15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include/linux/mm_types.h#L46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include/linux/mm_types.h#L46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include/asm-generic/page.h#L90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lixir.free-electrons.com/linux/v4.0.4/source/arch/x86/mm/highmem_32.c#L6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643789"/>
            <a:ext cx="8991600" cy="1645920"/>
          </a:xfrm>
        </p:spPr>
        <p:txBody>
          <a:bodyPr anchor="ctr"/>
          <a:lstStyle/>
          <a:p>
            <a:r>
              <a:rPr lang="en-US" altLang="zh-TW" dirty="0"/>
              <a:t>Linux</a:t>
            </a:r>
            <a:r>
              <a:rPr lang="zh-TW" altLang="en-US" dirty="0"/>
              <a:t> </a:t>
            </a:r>
            <a:r>
              <a:rPr lang="en-US" altLang="zh-TW" dirty="0"/>
              <a:t>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3843338"/>
            <a:ext cx="6801612" cy="1749100"/>
          </a:xfrm>
        </p:spPr>
        <p:txBody>
          <a:bodyPr anchor="ctr">
            <a:noAutofit/>
          </a:bodyPr>
          <a:lstStyle/>
          <a:p>
            <a:r>
              <a:rPr lang="zh-Hant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陳品豪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mr-I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106522102</a:t>
            </a:r>
          </a:p>
          <a:p>
            <a:r>
              <a:rPr lang="zh-Hant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賴孟昇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mr-I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106522066</a:t>
            </a:r>
          </a:p>
          <a:p>
            <a:r>
              <a:rPr lang="zh-Hant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陳韋佑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mr-I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106522033</a:t>
            </a:r>
          </a:p>
        </p:txBody>
      </p:sp>
      <p:sp>
        <p:nvSpPr>
          <p:cNvPr id="4" name="矩形 3"/>
          <p:cNvSpPr/>
          <p:nvPr/>
        </p:nvSpPr>
        <p:spPr>
          <a:xfrm>
            <a:off x="5264778" y="2887282"/>
            <a:ext cx="166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t" sz="3200" dirty="0"/>
              <a:t>Project</a:t>
            </a:r>
            <a:r>
              <a:rPr lang="zh-TW" altLang="en-US" sz="3200" dirty="0"/>
              <a:t> </a:t>
            </a:r>
            <a:r>
              <a:rPr lang="en-US" altLang="zh-TW" sz="3200" dirty="0"/>
              <a:t>1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247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Text Mapping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4085507"/>
            <a:ext cx="10515600" cy="2091456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__START_KERNEL_map is the beginning address of kernel text mapping (0xffffffff80000000).</a:t>
            </a:r>
          </a:p>
          <a:p>
            <a:endParaRPr lang="en-US" altLang="zh-TW" dirty="0"/>
          </a:p>
          <a:p>
            <a:r>
              <a:rPr lang="en-US" altLang="zh-TW" dirty="0"/>
              <a:t>_AC(100, UL) is a macro which combines two parameters, for example, “100UL”.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1949998"/>
            <a:ext cx="11204345" cy="18761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198" y="2435313"/>
            <a:ext cx="8169324" cy="3897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38198" y="1580666"/>
            <a:ext cx="609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File: </a:t>
            </a:r>
            <a:r>
              <a:rPr lang="zh-TW" altLang="en-US" dirty="0">
                <a:hlinkClick r:id="rId3"/>
              </a:rPr>
              <a:t>arch\x86\include\asm\page_64_types.h</a:t>
            </a:r>
            <a:endParaRPr lang="zh-TW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00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Text Mapping 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8" y="5383717"/>
            <a:ext cx="10515600" cy="1015677"/>
          </a:xfrm>
        </p:spPr>
        <p:txBody>
          <a:bodyPr>
            <a:normAutofit/>
          </a:bodyPr>
          <a:lstStyle/>
          <a:p>
            <a:r>
              <a:rPr lang="en-US" altLang="zh-TW" dirty="0"/>
              <a:t>The size of kernel text mapping range is 512 MB(default) to 1 GB.</a:t>
            </a:r>
          </a:p>
          <a:p>
            <a:r>
              <a:rPr lang="en-US" altLang="zh-TW" dirty="0"/>
              <a:t>The rest of 2GB is “Module mapping space” (1 GB ~ 1.5 GB).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924334"/>
            <a:ext cx="9603779" cy="32369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198" y="1580666"/>
            <a:ext cx="609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File: </a:t>
            </a:r>
            <a:r>
              <a:rPr lang="zh-TW" altLang="en-US" dirty="0">
                <a:hlinkClick r:id="rId3"/>
              </a:rPr>
              <a:t>arch\x86\include\asm\page_64_types.h</a:t>
            </a:r>
            <a:endParaRPr lang="zh-TW" alt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3655421" y="6485993"/>
            <a:ext cx="8075025" cy="271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P.S  The size of kernel text mapping in </a:t>
            </a:r>
            <a:r>
              <a:rPr lang="en-US" altLang="zh-TW" sz="1800" b="1" dirty="0"/>
              <a:t>latest version</a:t>
            </a:r>
            <a:r>
              <a:rPr lang="en-US" altLang="zh-TW" sz="1800" dirty="0"/>
              <a:t> of Linux is either 512MB or 1GB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2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Definition of Kernel Space Arrangement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1941685"/>
            <a:ext cx="9351719" cy="3587578"/>
          </a:xfrm>
        </p:spPr>
      </p:pic>
      <p:sp>
        <p:nvSpPr>
          <p:cNvPr id="5" name="矩形 4"/>
          <p:cNvSpPr/>
          <p:nvPr/>
        </p:nvSpPr>
        <p:spPr>
          <a:xfrm>
            <a:off x="838198" y="1580666"/>
            <a:ext cx="609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hlinkClick r:id="rId3"/>
              </a:rPr>
              <a:t>arch\x86\include\</a:t>
            </a:r>
            <a:r>
              <a:rPr lang="en-US" altLang="zh-TW" dirty="0" err="1">
                <a:hlinkClick r:id="rId3"/>
              </a:rPr>
              <a:t>asm</a:t>
            </a:r>
            <a:r>
              <a:rPr lang="en-US" altLang="zh-TW" dirty="0">
                <a:hlinkClick r:id="rId3"/>
              </a:rPr>
              <a:t>\pgtable_64_types.h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7232332" y="3617684"/>
            <a:ext cx="711518" cy="3177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943850" y="3935399"/>
            <a:ext cx="4038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document defined MODULES_END is</a:t>
            </a:r>
            <a:br>
              <a:rPr lang="en-US" altLang="zh-TW" dirty="0"/>
            </a:br>
            <a:r>
              <a:rPr lang="en-US" altLang="zh-TW" dirty="0"/>
              <a:t>0xffffffffff5fffff, but the code actually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defined 0xffffffffff000000.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53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Segment</a:t>
            </a:r>
            <a:endParaRPr lang="zh-TW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Linux x86_64 	version:4.0.4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29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7372D-0E08-4DE9-8445-4B942C88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GDT When Booting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060A14-58B0-494A-BD81-ABD13CB70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Linux is booting, there are only few entries in GDT.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D530876-9203-492B-92F5-9D074A74C85C}"/>
              </a:ext>
            </a:extLst>
          </p:cNvPr>
          <p:cNvGrpSpPr/>
          <p:nvPr/>
        </p:nvGrpSpPr>
        <p:grpSpPr>
          <a:xfrm>
            <a:off x="1022828" y="2715797"/>
            <a:ext cx="8352948" cy="2570994"/>
            <a:chOff x="1280280" y="2984655"/>
            <a:chExt cx="8352948" cy="2570994"/>
          </a:xfrm>
        </p:grpSpPr>
        <p:pic>
          <p:nvPicPr>
            <p:cNvPr id="5" name="Picture 26">
              <a:extLst>
                <a:ext uri="{FF2B5EF4-FFF2-40B4-BE49-F238E27FC236}">
                  <a16:creationId xmlns:a16="http://schemas.microsoft.com/office/drawing/2014/main" id="{952C06C6-9776-47EE-905A-EE59006C5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1513" b="33586"/>
            <a:stretch/>
          </p:blipFill>
          <p:spPr>
            <a:xfrm>
              <a:off x="1280280" y="3353987"/>
              <a:ext cx="8352948" cy="220166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6C336E4-8B44-41F0-A87D-C3D1E7507F4E}"/>
                </a:ext>
              </a:extLst>
            </p:cNvPr>
            <p:cNvSpPr/>
            <p:nvPr/>
          </p:nvSpPr>
          <p:spPr>
            <a:xfrm>
              <a:off x="1280280" y="2984655"/>
              <a:ext cx="6096000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r>
                <a:rPr lang="en-US" altLang="zh-TW" dirty="0"/>
                <a:t>File: </a:t>
              </a:r>
              <a:r>
                <a:rPr lang="en-US" altLang="zh-TW" dirty="0">
                  <a:hlinkClick r:id="rId3"/>
                </a:rPr>
                <a:t>arch\x86\include\</a:t>
              </a:r>
              <a:r>
                <a:rPr lang="en-US" altLang="zh-TW" dirty="0" err="1">
                  <a:hlinkClick r:id="rId3"/>
                </a:rPr>
                <a:t>asm</a:t>
              </a:r>
              <a:r>
                <a:rPr lang="en-US" altLang="zh-TW" dirty="0">
                  <a:hlinkClick r:id="rId3"/>
                </a:rPr>
                <a:t>\</a:t>
              </a:r>
              <a:r>
                <a:rPr lang="en-US" altLang="zh-TW" dirty="0" err="1">
                  <a:hlinkClick r:id="rId3"/>
                </a:rPr>
                <a:t>segment.h</a:t>
              </a:r>
              <a:endParaRPr lang="zh-TW" altLang="en-US" dirty="0"/>
            </a:p>
          </p:txBody>
        </p:sp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F56BA0A-4953-42FC-960B-EF6143F69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10062"/>
              </p:ext>
            </p:extLst>
          </p:nvPr>
        </p:nvGraphicFramePr>
        <p:xfrm>
          <a:off x="7955997" y="3302991"/>
          <a:ext cx="2439754" cy="185420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2439754">
                  <a:extLst>
                    <a:ext uri="{9D8B030D-6E8A-4147-A177-3AD203B41FA5}">
                      <a16:colId xmlns:a16="http://schemas.microsoft.com/office/drawing/2014/main" val="3896311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null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309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reserved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63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GDT_ENTRY_BOOT_CS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33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GDT_ENTRY_BOOT_DS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0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GDT_ENTRY_BOOT_TSS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501714"/>
                  </a:ext>
                </a:extLst>
              </a:tr>
            </a:tbl>
          </a:graphicData>
        </a:graphic>
      </p:graphicFrame>
      <p:grpSp>
        <p:nvGrpSpPr>
          <p:cNvPr id="20" name="群組 19">
            <a:extLst>
              <a:ext uri="{FF2B5EF4-FFF2-40B4-BE49-F238E27FC236}">
                <a16:creationId xmlns:a16="http://schemas.microsoft.com/office/drawing/2014/main" id="{95B7D331-9F82-4486-9C7D-DD03FC4C73AA}"/>
              </a:ext>
            </a:extLst>
          </p:cNvPr>
          <p:cNvGrpSpPr/>
          <p:nvPr/>
        </p:nvGrpSpPr>
        <p:grpSpPr>
          <a:xfrm>
            <a:off x="7981784" y="2935918"/>
            <a:ext cx="4038120" cy="2252596"/>
            <a:chOff x="7981784" y="2935918"/>
            <a:chExt cx="4038120" cy="2252596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10D15CC-B178-49B6-A634-D7ECA5B30DBF}"/>
                </a:ext>
              </a:extLst>
            </p:cNvPr>
            <p:cNvSpPr txBox="1"/>
            <p:nvPr/>
          </p:nvSpPr>
          <p:spPr>
            <a:xfrm>
              <a:off x="7981784" y="2935918"/>
              <a:ext cx="2398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Linux’s GDT when booting</a:t>
              </a:r>
              <a:endParaRPr lang="zh-TW" altLang="en-US" sz="1600" b="1" dirty="0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14878978-CFB0-4D5C-928F-31D9A159E3F3}"/>
                </a:ext>
              </a:extLst>
            </p:cNvPr>
            <p:cNvGrpSpPr/>
            <p:nvPr/>
          </p:nvGrpSpPr>
          <p:grpSpPr>
            <a:xfrm>
              <a:off x="10467043" y="2995214"/>
              <a:ext cx="1552861" cy="2193300"/>
              <a:chOff x="10467043" y="2995214"/>
              <a:chExt cx="1552861" cy="2193300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A0B9E21-C406-4A75-9EFF-2F50E15CE4C5}"/>
                  </a:ext>
                </a:extLst>
              </p:cNvPr>
              <p:cNvSpPr txBox="1"/>
              <p:nvPr/>
            </p:nvSpPr>
            <p:spPr>
              <a:xfrm>
                <a:off x="10467043" y="2995214"/>
                <a:ext cx="15528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Segment Selectors</a:t>
                </a:r>
                <a:endParaRPr lang="zh-TW" altLang="en-US" sz="1400" b="1" dirty="0"/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87E2525-A597-4C1F-BC56-60D8B663A0F5}"/>
                  </a:ext>
                </a:extLst>
              </p:cNvPr>
              <p:cNvSpPr txBox="1"/>
              <p:nvPr/>
            </p:nvSpPr>
            <p:spPr>
              <a:xfrm>
                <a:off x="10505825" y="3340771"/>
                <a:ext cx="481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0x0</a:t>
                </a:r>
                <a:endParaRPr lang="zh-TW" altLang="en-US" sz="1600" dirty="0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6630EA1-E912-48F7-9592-83CB66535853}"/>
                  </a:ext>
                </a:extLst>
              </p:cNvPr>
              <p:cNvSpPr txBox="1"/>
              <p:nvPr/>
            </p:nvSpPr>
            <p:spPr>
              <a:xfrm>
                <a:off x="10505825" y="3722158"/>
                <a:ext cx="481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0x1</a:t>
                </a:r>
                <a:endParaRPr lang="zh-TW" altLang="en-US" sz="1600" dirty="0"/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2F4CC9E-08C4-488D-BCBF-FBA457E831DA}"/>
                  </a:ext>
                </a:extLst>
              </p:cNvPr>
              <p:cNvSpPr txBox="1"/>
              <p:nvPr/>
            </p:nvSpPr>
            <p:spPr>
              <a:xfrm>
                <a:off x="10505825" y="4098492"/>
                <a:ext cx="481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0x2</a:t>
                </a:r>
                <a:endParaRPr lang="zh-TW" altLang="en-US" sz="1600" dirty="0"/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98AA684-CF59-43F5-AFA6-87CFED258886}"/>
                  </a:ext>
                </a:extLst>
              </p:cNvPr>
              <p:cNvSpPr txBox="1"/>
              <p:nvPr/>
            </p:nvSpPr>
            <p:spPr>
              <a:xfrm>
                <a:off x="10488192" y="4849960"/>
                <a:ext cx="481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0x4</a:t>
                </a:r>
                <a:endParaRPr lang="zh-TW" altLang="en-US" sz="1600" dirty="0"/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88D26A4-3954-436A-B9D6-73B100693FCE}"/>
                  </a:ext>
                </a:extLst>
              </p:cNvPr>
              <p:cNvSpPr txBox="1"/>
              <p:nvPr/>
            </p:nvSpPr>
            <p:spPr>
              <a:xfrm>
                <a:off x="10505825" y="4472580"/>
                <a:ext cx="481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0x3</a:t>
                </a:r>
                <a:endParaRPr lang="zh-TW" altLang="en-US" sz="1600" dirty="0"/>
              </a:p>
            </p:txBody>
          </p:sp>
        </p:grp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67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GDT </a:t>
            </a:r>
            <a:r>
              <a:rPr lang="en-US" altLang="zh-TW" dirty="0"/>
              <a:t>in Linux x86_64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C409231-1D65-4E48-B9E2-533E38156A32}"/>
              </a:ext>
            </a:extLst>
          </p:cNvPr>
          <p:cNvGrpSpPr/>
          <p:nvPr/>
        </p:nvGrpSpPr>
        <p:grpSpPr>
          <a:xfrm>
            <a:off x="5749933" y="1761243"/>
            <a:ext cx="6096000" cy="4233007"/>
            <a:chOff x="1498150" y="1855798"/>
            <a:chExt cx="6096000" cy="4233007"/>
          </a:xfrm>
        </p:grpSpPr>
        <p:pic>
          <p:nvPicPr>
            <p:cNvPr id="6" name="圖片 5" descr="畫面剪輯">
              <a:extLst>
                <a:ext uri="{FF2B5EF4-FFF2-40B4-BE49-F238E27FC236}">
                  <a16:creationId xmlns:a16="http://schemas.microsoft.com/office/drawing/2014/main" id="{3A36927A-02B7-49F6-A632-29EE453A6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150" y="2225130"/>
              <a:ext cx="5822185" cy="3863675"/>
            </a:xfrm>
            <a:prstGeom prst="rect">
              <a:avLst/>
            </a:prstGeom>
          </p:spPr>
        </p:pic>
        <p:sp>
          <p:nvSpPr>
            <p:cNvPr id="7" name="矩形 5">
              <a:extLst>
                <a:ext uri="{FF2B5EF4-FFF2-40B4-BE49-F238E27FC236}">
                  <a16:creationId xmlns:a16="http://schemas.microsoft.com/office/drawing/2014/main" id="{1F9307EB-E495-4D05-AFA9-C512052E89C0}"/>
                </a:ext>
              </a:extLst>
            </p:cNvPr>
            <p:cNvSpPr/>
            <p:nvPr/>
          </p:nvSpPr>
          <p:spPr>
            <a:xfrm>
              <a:off x="1498150" y="1855798"/>
              <a:ext cx="6096000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r>
                <a:rPr lang="en-US" altLang="zh-TW" dirty="0"/>
                <a:t>File: </a:t>
              </a:r>
              <a:r>
                <a:rPr lang="en-US" altLang="zh-TW" dirty="0">
                  <a:hlinkClick r:id="rId3"/>
                </a:rPr>
                <a:t>arch\x86\include\</a:t>
              </a:r>
              <a:r>
                <a:rPr lang="en-US" altLang="zh-TW" dirty="0" err="1">
                  <a:hlinkClick r:id="rId3"/>
                </a:rPr>
                <a:t>asm</a:t>
              </a:r>
              <a:r>
                <a:rPr lang="en-US" altLang="zh-TW" dirty="0">
                  <a:hlinkClick r:id="rId3"/>
                </a:rPr>
                <a:t>\</a:t>
              </a:r>
              <a:r>
                <a:rPr lang="en-US" altLang="zh-TW" dirty="0" err="1">
                  <a:hlinkClick r:id="rId3"/>
                </a:rPr>
                <a:t>segment.h</a:t>
              </a:r>
              <a:endParaRPr lang="zh-TW" alt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15</a:t>
            </a:fld>
            <a:endParaRPr lang="zh-TW" altLang="en-US"/>
          </a:p>
        </p:txBody>
      </p:sp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BC6ADCF3-8D37-5D4C-9646-6B5E7D67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30390"/>
              </p:ext>
            </p:extLst>
          </p:nvPr>
        </p:nvGraphicFramePr>
        <p:xfrm>
          <a:off x="234466" y="2823486"/>
          <a:ext cx="2513220" cy="296672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2513220">
                  <a:extLst>
                    <a:ext uri="{9D8B030D-6E8A-4147-A177-3AD203B41FA5}">
                      <a16:colId xmlns:a16="http://schemas.microsoft.com/office/drawing/2014/main" val="3896311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 dirty="0"/>
                        <a:t>Null</a:t>
                      </a:r>
                      <a:r>
                        <a:rPr lang="zh-Hant" altLang="en-US" dirty="0"/>
                        <a:t> </a:t>
                      </a:r>
                      <a:r>
                        <a:rPr lang="en-US" altLang="zh-Hant" dirty="0"/>
                        <a:t>[0]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61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KERNEL32_CS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7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KERNEL_CS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[2]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96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KERNEL_</a:t>
                      </a:r>
                      <a:r>
                        <a:rPr lang="en-US" altLang="zh-Hant"/>
                        <a:t>D</a:t>
                      </a:r>
                      <a:r>
                        <a:rPr lang="en-US" altLang="zh-TW"/>
                        <a:t>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[3]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95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USER32_CS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[4]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309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USER_</a:t>
                      </a:r>
                      <a:r>
                        <a:rPr lang="en-US" altLang="zh-Hant"/>
                        <a:t>D</a:t>
                      </a:r>
                      <a:r>
                        <a:rPr lang="en-US" altLang="zh-TW"/>
                        <a:t>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[5]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63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USER_</a:t>
                      </a:r>
                      <a:r>
                        <a:rPr lang="en-US" altLang="zh-Hant"/>
                        <a:t>C</a:t>
                      </a:r>
                      <a:r>
                        <a:rPr lang="en-US" altLang="zh-TW"/>
                        <a:t>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[6]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33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dirty="0"/>
                        <a:t>reserved</a:t>
                      </a:r>
                      <a:endParaRPr lang="en-US" altLang="zh-TW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064548"/>
                  </a:ext>
                </a:extLst>
              </a:tr>
            </a:tbl>
          </a:graphicData>
        </a:graphic>
      </p:graphicFrame>
      <p:graphicFrame>
        <p:nvGraphicFramePr>
          <p:cNvPr id="11" name="表格 7">
            <a:extLst>
              <a:ext uri="{FF2B5EF4-FFF2-40B4-BE49-F238E27FC236}">
                <a16:creationId xmlns:a16="http://schemas.microsoft.com/office/drawing/2014/main" id="{E4258AB5-8EB8-DD46-8821-E099A490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768786"/>
              </p:ext>
            </p:extLst>
          </p:nvPr>
        </p:nvGraphicFramePr>
        <p:xfrm>
          <a:off x="3057996" y="2823486"/>
          <a:ext cx="2513220" cy="296672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2513220">
                  <a:extLst>
                    <a:ext uri="{9D8B030D-6E8A-4147-A177-3AD203B41FA5}">
                      <a16:colId xmlns:a16="http://schemas.microsoft.com/office/drawing/2014/main" val="3896311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TSS#1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[8]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61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TSS#2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[9]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7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LDT#1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[10]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96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LDT#2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[11]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95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TLS#1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[12]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309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t"/>
                        <a:t>TLS#2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[13]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63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TLS#3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[14]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33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dirty="0"/>
                        <a:t>PER</a:t>
                      </a:r>
                      <a:r>
                        <a:rPr lang="zh-Hant" altLang="en-US" dirty="0"/>
                        <a:t> </a:t>
                      </a:r>
                      <a:r>
                        <a:rPr lang="en-US" altLang="zh-Hant" dirty="0"/>
                        <a:t>CPU</a:t>
                      </a:r>
                      <a:r>
                        <a:rPr lang="zh-Hant" altLang="en-US" dirty="0"/>
                        <a:t> </a:t>
                      </a:r>
                      <a:r>
                        <a:rPr lang="en-US" altLang="zh-Hant" dirty="0"/>
                        <a:t>[15]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06454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216BBA0-D48B-CD45-B9AA-4C583F745B33}"/>
              </a:ext>
            </a:extLst>
          </p:cNvPr>
          <p:cNvSpPr/>
          <p:nvPr/>
        </p:nvSpPr>
        <p:spPr>
          <a:xfrm>
            <a:off x="567748" y="6230437"/>
            <a:ext cx="5146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There are only 16 entries in x86_64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16BBA0-D48B-CD45-B9AA-4C583F745B33}"/>
              </a:ext>
            </a:extLst>
          </p:cNvPr>
          <p:cNvSpPr/>
          <p:nvPr/>
        </p:nvSpPr>
        <p:spPr>
          <a:xfrm>
            <a:off x="484719" y="2461505"/>
            <a:ext cx="5146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8090"/>
                </a:solidFill>
              </a:rPr>
              <a:t>The layout of the per-CPU GDT under Linux</a:t>
            </a:r>
            <a:r>
              <a:rPr lang="zh-Hant" altLang="en-US" i="1" dirty="0">
                <a:solidFill>
                  <a:srgbClr val="708090"/>
                </a:solidFill>
              </a:rPr>
              <a:t> </a:t>
            </a:r>
            <a:r>
              <a:rPr lang="en-US" altLang="zh-Hant" i="1" dirty="0">
                <a:solidFill>
                  <a:srgbClr val="708090"/>
                </a:solidFill>
              </a:rPr>
              <a:t>x86_64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02" y="6324688"/>
            <a:ext cx="2211856" cy="2211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45EF0F-9CDC-B44A-A1B6-213825524CEB}"/>
              </a:ext>
            </a:extLst>
          </p:cNvPr>
          <p:cNvCxnSpPr/>
          <p:nvPr/>
        </p:nvCxnSpPr>
        <p:spPr>
          <a:xfrm>
            <a:off x="4141727" y="6435281"/>
            <a:ext cx="14895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字方塊 10">
            <a:extLst>
              <a:ext uri="{FF2B5EF4-FFF2-40B4-BE49-F238E27FC236}">
                <a16:creationId xmlns:a16="http://schemas.microsoft.com/office/drawing/2014/main" id="{3BCE52EE-2D7D-5E43-90B2-65FDE2185A0B}"/>
              </a:ext>
            </a:extLst>
          </p:cNvPr>
          <p:cNvSpPr txBox="1"/>
          <p:nvPr/>
        </p:nvSpPr>
        <p:spPr>
          <a:xfrm>
            <a:off x="6430606" y="6022533"/>
            <a:ext cx="553998" cy="3055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B060A14-58B0-494A-BD81-ABD13CB70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89" y="1786297"/>
            <a:ext cx="5311527" cy="75696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After booting, it expends to 16 entries.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4717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Differences</a:t>
            </a:r>
            <a:r>
              <a:rPr lang="zh-Hant" altLang="en-US" dirty="0"/>
              <a:t> </a:t>
            </a:r>
            <a:r>
              <a:rPr lang="en-US" altLang="zh-Hant" dirty="0"/>
              <a:t>between</a:t>
            </a:r>
            <a:r>
              <a:rPr lang="en-US" altLang="zh-TW" dirty="0"/>
              <a:t> x86_64 </a:t>
            </a:r>
            <a:r>
              <a:rPr lang="en-US" altLang="zh-Hant" dirty="0"/>
              <a:t>and</a:t>
            </a:r>
            <a:r>
              <a:rPr lang="zh-Hant" altLang="en-US" dirty="0"/>
              <a:t> </a:t>
            </a:r>
            <a:r>
              <a:rPr lang="en-US" altLang="zh-Hant" dirty="0"/>
              <a:t>x86</a:t>
            </a:r>
            <a:endParaRPr lang="zh-TW" alt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997" y="2108540"/>
            <a:ext cx="5557003" cy="404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16</a:t>
            </a:fld>
            <a:endParaRPr lang="zh-TW" alt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D8AE790-A870-F940-84FB-06F4154A7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79770"/>
              </p:ext>
            </p:extLst>
          </p:nvPr>
        </p:nvGraphicFramePr>
        <p:xfrm>
          <a:off x="6452997" y="2724825"/>
          <a:ext cx="2513220" cy="296672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2513220">
                  <a:extLst>
                    <a:ext uri="{9D8B030D-6E8A-4147-A177-3AD203B41FA5}">
                      <a16:colId xmlns:a16="http://schemas.microsoft.com/office/drawing/2014/main" val="3896311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 dirty="0"/>
                        <a:t>Null</a:t>
                      </a:r>
                      <a:r>
                        <a:rPr lang="zh-Hant" altLang="en-US" dirty="0"/>
                        <a:t> </a:t>
                      </a:r>
                      <a:r>
                        <a:rPr lang="en-US" altLang="zh-Hant" dirty="0"/>
                        <a:t>[0]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61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KERNEL32_CS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7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KERNEL_CS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[2]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96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KERNEL_</a:t>
                      </a:r>
                      <a:r>
                        <a:rPr lang="en-US" altLang="zh-Hant"/>
                        <a:t>D</a:t>
                      </a:r>
                      <a:r>
                        <a:rPr lang="en-US" altLang="zh-TW"/>
                        <a:t>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[3]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95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USER32_CS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[4]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309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USER_</a:t>
                      </a:r>
                      <a:r>
                        <a:rPr lang="en-US" altLang="zh-Hant"/>
                        <a:t>D</a:t>
                      </a:r>
                      <a:r>
                        <a:rPr lang="en-US" altLang="zh-TW"/>
                        <a:t>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[5]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63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USER_</a:t>
                      </a:r>
                      <a:r>
                        <a:rPr lang="en-US" altLang="zh-Hant"/>
                        <a:t>C</a:t>
                      </a:r>
                      <a:r>
                        <a:rPr lang="en-US" altLang="zh-TW"/>
                        <a:t>S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[6]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33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t"/>
                        <a:t>reserved</a:t>
                      </a:r>
                      <a:endParaRPr lang="en-US" altLang="zh-TW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06454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91EF5E8-86E7-C04D-9A65-15CA382B8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03910"/>
              </p:ext>
            </p:extLst>
          </p:nvPr>
        </p:nvGraphicFramePr>
        <p:xfrm>
          <a:off x="9276527" y="2724825"/>
          <a:ext cx="2513220" cy="296672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2513220">
                  <a:extLst>
                    <a:ext uri="{9D8B030D-6E8A-4147-A177-3AD203B41FA5}">
                      <a16:colId xmlns:a16="http://schemas.microsoft.com/office/drawing/2014/main" val="3896311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TSS#1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[8]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61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TSS#2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[9]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7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LDT#1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[10]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96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LDT#2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[11]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95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TLS#1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[12]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309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t"/>
                        <a:t>TLS#2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[13]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63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/>
                        <a:t>TLS#3</a:t>
                      </a:r>
                      <a:r>
                        <a:rPr lang="zh-Hant" altLang="en-US"/>
                        <a:t> </a:t>
                      </a:r>
                      <a:r>
                        <a:rPr lang="en-US" altLang="zh-Hant"/>
                        <a:t>[14]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33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dirty="0"/>
                        <a:t>PER</a:t>
                      </a:r>
                      <a:r>
                        <a:rPr lang="zh-Hant" altLang="en-US" dirty="0"/>
                        <a:t> </a:t>
                      </a:r>
                      <a:r>
                        <a:rPr lang="en-US" altLang="zh-Hant" dirty="0"/>
                        <a:t>CPU</a:t>
                      </a:r>
                      <a:r>
                        <a:rPr lang="zh-Hant" altLang="en-US" dirty="0"/>
                        <a:t> </a:t>
                      </a:r>
                      <a:r>
                        <a:rPr lang="en-US" altLang="zh-Hant" dirty="0"/>
                        <a:t>[15]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0645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A84A08D-147D-7B4A-BEC8-0FCF8382A028}"/>
              </a:ext>
            </a:extLst>
          </p:cNvPr>
          <p:cNvSpPr/>
          <p:nvPr/>
        </p:nvSpPr>
        <p:spPr>
          <a:xfrm>
            <a:off x="6548095" y="2355493"/>
            <a:ext cx="5146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8090"/>
                </a:solidFill>
              </a:rPr>
              <a:t>The layout of the per-CPU GDT under Linux</a:t>
            </a:r>
            <a:r>
              <a:rPr lang="zh-Hant" altLang="en-US" i="1" dirty="0">
                <a:solidFill>
                  <a:srgbClr val="708090"/>
                </a:solidFill>
              </a:rPr>
              <a:t> </a:t>
            </a:r>
            <a:r>
              <a:rPr lang="en-US" altLang="zh-Hant" b="1" i="1" dirty="0">
                <a:solidFill>
                  <a:srgbClr val="708090"/>
                </a:solidFill>
              </a:rPr>
              <a:t>x86_64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4A08D-147D-7B4A-BEC8-0FCF8382A028}"/>
              </a:ext>
            </a:extLst>
          </p:cNvPr>
          <p:cNvSpPr/>
          <p:nvPr/>
        </p:nvSpPr>
        <p:spPr>
          <a:xfrm>
            <a:off x="793000" y="1653758"/>
            <a:ext cx="5146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8090"/>
                </a:solidFill>
              </a:rPr>
              <a:t>The layout of the per-CPU GDT under Linux</a:t>
            </a:r>
            <a:r>
              <a:rPr lang="zh-Hant" altLang="en-US" i="1" dirty="0">
                <a:solidFill>
                  <a:srgbClr val="708090"/>
                </a:solidFill>
              </a:rPr>
              <a:t> </a:t>
            </a:r>
            <a:r>
              <a:rPr lang="en-US" altLang="zh-Hant" b="1" i="1" dirty="0">
                <a:solidFill>
                  <a:srgbClr val="708090"/>
                </a:solidFill>
              </a:rPr>
              <a:t>x86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197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Segment Selector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359044" cy="1981604"/>
          </a:xfrm>
        </p:spPr>
        <p:txBody>
          <a:bodyPr>
            <a:normAutofit/>
          </a:bodyPr>
          <a:lstStyle/>
          <a:p>
            <a:r>
              <a:rPr lang="en-US" altLang="zh-TW" dirty="0"/>
              <a:t>Segment selector are made by 16 bits in Linux x86_64</a:t>
            </a:r>
            <a:r>
              <a:rPr lang="en-US" altLang="zh-TW" sz="2400" dirty="0"/>
              <a:t> (same as 32bit).</a:t>
            </a:r>
            <a:endParaRPr lang="en-US" altLang="zh-TW" dirty="0"/>
          </a:p>
          <a:p>
            <a:pPr lvl="1"/>
            <a:r>
              <a:rPr lang="en-US" altLang="zh-TW" dirty="0"/>
              <a:t>13-bit index</a:t>
            </a:r>
          </a:p>
          <a:p>
            <a:pPr lvl="1"/>
            <a:r>
              <a:rPr lang="en-US" altLang="zh-TW" dirty="0"/>
              <a:t>1-bit TI (Table Indicator) flag.</a:t>
            </a:r>
          </a:p>
          <a:p>
            <a:pPr lvl="1"/>
            <a:r>
              <a:rPr lang="en-US" altLang="zh-TW" dirty="0"/>
              <a:t>2-bit RPL (Requestor Privilege Level)</a:t>
            </a:r>
          </a:p>
          <a:p>
            <a:pPr lvl="1"/>
            <a:endParaRPr lang="en-US" altLang="zh-TW" dirty="0"/>
          </a:p>
        </p:txBody>
      </p:sp>
      <p:grpSp>
        <p:nvGrpSpPr>
          <p:cNvPr id="26" name="Group 25"/>
          <p:cNvGrpSpPr/>
          <p:nvPr/>
        </p:nvGrpSpPr>
        <p:grpSpPr>
          <a:xfrm>
            <a:off x="6436163" y="2413779"/>
            <a:ext cx="5220881" cy="934170"/>
            <a:chOff x="6824749" y="2457423"/>
            <a:chExt cx="5220881" cy="934170"/>
          </a:xfrm>
        </p:grpSpPr>
        <p:sp>
          <p:nvSpPr>
            <p:cNvPr id="3" name="Rectangle 2"/>
            <p:cNvSpPr/>
            <p:nvPr/>
          </p:nvSpPr>
          <p:spPr>
            <a:xfrm>
              <a:off x="6824749" y="2842145"/>
              <a:ext cx="3524597" cy="5494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9667702" y="2842145"/>
              <a:ext cx="0" cy="54944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313118" y="2932202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TI</a:t>
              </a:r>
              <a:endParaRPr lang="zh-TW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750402" y="2916813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RPL</a:t>
              </a:r>
              <a:endParaRPr lang="zh-TW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03339" y="2916813"/>
              <a:ext cx="748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index</a:t>
              </a:r>
              <a:endParaRPr lang="zh-TW" alt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382290" y="2915225"/>
              <a:ext cx="1663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/>
                <a:t>Segment Selector</a:t>
              </a:r>
              <a:endParaRPr lang="zh-TW" altLang="en-US" sz="1600" b="1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04915" y="245742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0</a:t>
              </a:r>
              <a:endParaRPr lang="zh-TW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31298" y="2457423"/>
              <a:ext cx="263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  <a:endParaRPr lang="zh-TW" alt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75254" y="245742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3</a:t>
              </a:r>
              <a:endParaRPr lang="zh-TW" alt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24749" y="245742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15</a:t>
              </a:r>
              <a:endParaRPr lang="zh-TW" altLang="en-US" sz="11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9299264" y="2842145"/>
              <a:ext cx="0" cy="54944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833CB9-9F9A-4575-ADE1-49FA3186B813}"/>
              </a:ext>
            </a:extLst>
          </p:cNvPr>
          <p:cNvGrpSpPr/>
          <p:nvPr/>
        </p:nvGrpSpPr>
        <p:grpSpPr>
          <a:xfrm>
            <a:off x="1814787" y="4020807"/>
            <a:ext cx="8145973" cy="2070305"/>
            <a:chOff x="1291869" y="4524411"/>
            <a:chExt cx="8145973" cy="20703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1869" y="4909352"/>
              <a:ext cx="8145973" cy="1685364"/>
            </a:xfrm>
            <a:prstGeom prst="rect">
              <a:avLst/>
            </a:prstGeom>
          </p:spPr>
        </p:pic>
        <p:sp>
          <p:nvSpPr>
            <p:cNvPr id="20" name="矩形 5">
              <a:extLst>
                <a:ext uri="{FF2B5EF4-FFF2-40B4-BE49-F238E27FC236}">
                  <a16:creationId xmlns:a16="http://schemas.microsoft.com/office/drawing/2014/main" id="{075ABBBC-CA90-4618-9778-C62FD1B291B5}"/>
                </a:ext>
              </a:extLst>
            </p:cNvPr>
            <p:cNvSpPr/>
            <p:nvPr/>
          </p:nvSpPr>
          <p:spPr>
            <a:xfrm>
              <a:off x="1291869" y="4524411"/>
              <a:ext cx="8038770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TW" dirty="0"/>
                <a:t>File: </a:t>
              </a:r>
              <a:r>
                <a:rPr lang="en-US" altLang="zh-TW" dirty="0">
                  <a:hlinkClick r:id="rId3"/>
                </a:rPr>
                <a:t>arch\x86\include\</a:t>
              </a:r>
              <a:r>
                <a:rPr lang="en-US" altLang="zh-TW" dirty="0" err="1">
                  <a:hlinkClick r:id="rId3"/>
                </a:rPr>
                <a:t>asm</a:t>
              </a:r>
              <a:r>
                <a:rPr lang="en-US" altLang="zh-TW" dirty="0">
                  <a:hlinkClick r:id="rId3"/>
                </a:rPr>
                <a:t>\</a:t>
              </a:r>
              <a:r>
                <a:rPr lang="en-US" altLang="zh-TW" dirty="0" err="1">
                  <a:hlinkClick r:id="rId3"/>
                </a:rPr>
                <a:t>segment.h</a:t>
              </a:r>
              <a:endParaRPr lang="zh-TW" altLang="en-US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03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Segment </a:t>
            </a:r>
            <a:r>
              <a:rPr lang="en-US" altLang="zh-TW" dirty="0"/>
              <a:t>Selector</a:t>
            </a:r>
            <a:r>
              <a:rPr lang="en-US" altLang="zh-TW"/>
              <a:t> 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F697F53-C51D-4568-892C-7B55469B8045}"/>
              </a:ext>
            </a:extLst>
          </p:cNvPr>
          <p:cNvGrpSpPr/>
          <p:nvPr/>
        </p:nvGrpSpPr>
        <p:grpSpPr>
          <a:xfrm>
            <a:off x="823800" y="2119482"/>
            <a:ext cx="6096000" cy="1249824"/>
            <a:chOff x="1967174" y="2889764"/>
            <a:chExt cx="6096000" cy="1249824"/>
          </a:xfrm>
        </p:grpSpPr>
        <p:pic>
          <p:nvPicPr>
            <p:cNvPr id="6" name="圖片 5" descr="畫面剪輯">
              <a:extLst>
                <a:ext uri="{FF2B5EF4-FFF2-40B4-BE49-F238E27FC236}">
                  <a16:creationId xmlns:a16="http://schemas.microsoft.com/office/drawing/2014/main" id="{7ECC7A10-2F11-4DC8-89EC-7FA8A853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174" y="3259096"/>
              <a:ext cx="5718250" cy="880492"/>
            </a:xfrm>
            <a:prstGeom prst="rect">
              <a:avLst/>
            </a:prstGeom>
          </p:spPr>
        </p:pic>
        <p:sp>
          <p:nvSpPr>
            <p:cNvPr id="7" name="矩形 5">
              <a:extLst>
                <a:ext uri="{FF2B5EF4-FFF2-40B4-BE49-F238E27FC236}">
                  <a16:creationId xmlns:a16="http://schemas.microsoft.com/office/drawing/2014/main" id="{2825ACD8-D5FE-4907-82CF-BD7CA6A28A92}"/>
                </a:ext>
              </a:extLst>
            </p:cNvPr>
            <p:cNvSpPr/>
            <p:nvPr/>
          </p:nvSpPr>
          <p:spPr>
            <a:xfrm>
              <a:off x="1967174" y="2889764"/>
              <a:ext cx="6096000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r>
                <a:rPr lang="en-US" altLang="zh-TW" dirty="0"/>
                <a:t>File: </a:t>
              </a:r>
              <a:r>
                <a:rPr lang="en-US" altLang="zh-TW" dirty="0">
                  <a:hlinkClick r:id="rId3"/>
                </a:rPr>
                <a:t>arch\x86\include\</a:t>
              </a:r>
              <a:r>
                <a:rPr lang="en-US" altLang="zh-TW" dirty="0" err="1">
                  <a:hlinkClick r:id="rId3"/>
                </a:rPr>
                <a:t>asm</a:t>
              </a:r>
              <a:r>
                <a:rPr lang="en-US" altLang="zh-TW" dirty="0">
                  <a:hlinkClick r:id="rId3"/>
                </a:rPr>
                <a:t>\</a:t>
              </a:r>
              <a:r>
                <a:rPr lang="en-US" altLang="zh-TW" dirty="0" err="1">
                  <a:hlinkClick r:id="rId3"/>
                </a:rPr>
                <a:t>segment.h</a:t>
              </a:r>
              <a:endParaRPr lang="zh-TW" altLang="en-US" dirty="0"/>
            </a:p>
          </p:txBody>
        </p:sp>
      </p:grpSp>
      <p:sp>
        <p:nvSpPr>
          <p:cNvPr id="28" name="右大括弧 27">
            <a:extLst>
              <a:ext uri="{FF2B5EF4-FFF2-40B4-BE49-F238E27FC236}">
                <a16:creationId xmlns:a16="http://schemas.microsoft.com/office/drawing/2014/main" id="{46C12ACA-7DBD-4241-AE8A-54BA4E4DF1EF}"/>
              </a:ext>
            </a:extLst>
          </p:cNvPr>
          <p:cNvSpPr/>
          <p:nvPr/>
        </p:nvSpPr>
        <p:spPr>
          <a:xfrm>
            <a:off x="6868529" y="2478163"/>
            <a:ext cx="598189" cy="89114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5623968-F4CB-46F8-A010-596D94F3C366}"/>
              </a:ext>
            </a:extLst>
          </p:cNvPr>
          <p:cNvSpPr txBox="1"/>
          <p:nvPr/>
        </p:nvSpPr>
        <p:spPr>
          <a:xfrm>
            <a:off x="7632328" y="2679805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Segment Selector Content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DFB5EBB-3A97-4849-8B85-73D0F192CF84}"/>
              </a:ext>
            </a:extLst>
          </p:cNvPr>
          <p:cNvGrpSpPr/>
          <p:nvPr/>
        </p:nvGrpSpPr>
        <p:grpSpPr>
          <a:xfrm>
            <a:off x="2480296" y="4437028"/>
            <a:ext cx="4439504" cy="1919322"/>
            <a:chOff x="2480296" y="4437028"/>
            <a:chExt cx="4439504" cy="1919322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B544FBBB-AB7F-4510-B25A-C75C1AB17235}"/>
                </a:ext>
              </a:extLst>
            </p:cNvPr>
            <p:cNvGrpSpPr/>
            <p:nvPr/>
          </p:nvGrpSpPr>
          <p:grpSpPr>
            <a:xfrm>
              <a:off x="2534083" y="4437028"/>
              <a:ext cx="4385717" cy="1919322"/>
              <a:chOff x="4462152" y="4080762"/>
              <a:chExt cx="4385717" cy="1919322"/>
            </a:xfrm>
          </p:grpSpPr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46B8E66-F74E-441B-BEF2-DCCDBE2A91EA}"/>
                  </a:ext>
                </a:extLst>
              </p:cNvPr>
              <p:cNvSpPr txBox="1"/>
              <p:nvPr/>
            </p:nvSpPr>
            <p:spPr>
              <a:xfrm>
                <a:off x="5369080" y="4080762"/>
                <a:ext cx="2998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* 8 (bit shift, equal to “</a:t>
                </a:r>
                <a:r>
                  <a:rPr lang="en-US" altLang="zh-TW" b="1" dirty="0"/>
                  <a:t>&lt;&lt; 3</a:t>
                </a:r>
                <a:r>
                  <a:rPr lang="en-US" altLang="zh-TW" dirty="0"/>
                  <a:t>”)</a:t>
                </a:r>
                <a:endParaRPr lang="zh-TW" altLang="en-US" dirty="0"/>
              </a:p>
            </p:txBody>
          </p:sp>
          <p:grpSp>
            <p:nvGrpSpPr>
              <p:cNvPr id="12" name="Group 25">
                <a:extLst>
                  <a:ext uri="{FF2B5EF4-FFF2-40B4-BE49-F238E27FC236}">
                    <a16:creationId xmlns:a16="http://schemas.microsoft.com/office/drawing/2014/main" id="{4F4CEA46-4708-4CB7-A76D-24F655B6E25D}"/>
                  </a:ext>
                </a:extLst>
              </p:cNvPr>
              <p:cNvGrpSpPr/>
              <p:nvPr/>
            </p:nvGrpSpPr>
            <p:grpSpPr>
              <a:xfrm>
                <a:off x="4462152" y="4542427"/>
                <a:ext cx="4385717" cy="729036"/>
                <a:chOff x="6824749" y="2457423"/>
                <a:chExt cx="5220881" cy="934170"/>
              </a:xfrm>
            </p:grpSpPr>
            <p:sp>
              <p:nvSpPr>
                <p:cNvPr id="13" name="Rectangle 2">
                  <a:extLst>
                    <a:ext uri="{FF2B5EF4-FFF2-40B4-BE49-F238E27FC236}">
                      <a16:creationId xmlns:a16="http://schemas.microsoft.com/office/drawing/2014/main" id="{F78793FB-E9C9-4818-A71D-83ECF2A0DE88}"/>
                    </a:ext>
                  </a:extLst>
                </p:cNvPr>
                <p:cNvSpPr/>
                <p:nvPr/>
              </p:nvSpPr>
              <p:spPr>
                <a:xfrm>
                  <a:off x="6824749" y="2842145"/>
                  <a:ext cx="3524597" cy="54944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14" name="Straight Connector 6">
                  <a:extLst>
                    <a:ext uri="{FF2B5EF4-FFF2-40B4-BE49-F238E27FC236}">
                      <a16:creationId xmlns:a16="http://schemas.microsoft.com/office/drawing/2014/main" id="{66CDB848-8BF6-4C72-8584-BA510A58734D}"/>
                    </a:ext>
                  </a:extLst>
                </p:cNvPr>
                <p:cNvCxnSpPr/>
                <p:nvPr/>
              </p:nvCxnSpPr>
              <p:spPr>
                <a:xfrm flipV="1">
                  <a:off x="9667702" y="2842145"/>
                  <a:ext cx="0" cy="54944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1">
                  <a:extLst>
                    <a:ext uri="{FF2B5EF4-FFF2-40B4-BE49-F238E27FC236}">
                      <a16:creationId xmlns:a16="http://schemas.microsoft.com/office/drawing/2014/main" id="{10BAE05D-806C-44AD-808A-D445707265BB}"/>
                    </a:ext>
                  </a:extLst>
                </p:cNvPr>
                <p:cNvSpPr txBox="1"/>
                <p:nvPr/>
              </p:nvSpPr>
              <p:spPr>
                <a:xfrm>
                  <a:off x="9270843" y="2909449"/>
                  <a:ext cx="35458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TI</a:t>
                  </a:r>
                  <a:endParaRPr lang="zh-TW" altLang="en-US" dirty="0"/>
                </a:p>
              </p:txBody>
            </p:sp>
            <p:sp>
              <p:nvSpPr>
                <p:cNvPr id="16" name="TextBox 12">
                  <a:extLst>
                    <a:ext uri="{FF2B5EF4-FFF2-40B4-BE49-F238E27FC236}">
                      <a16:creationId xmlns:a16="http://schemas.microsoft.com/office/drawing/2014/main" id="{4F21497C-55AE-4E17-A4D0-9842E68DFE6D}"/>
                    </a:ext>
                  </a:extLst>
                </p:cNvPr>
                <p:cNvSpPr txBox="1"/>
                <p:nvPr/>
              </p:nvSpPr>
              <p:spPr>
                <a:xfrm>
                  <a:off x="9750402" y="2916813"/>
                  <a:ext cx="526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RPL</a:t>
                  </a:r>
                  <a:endParaRPr lang="zh-TW" altLang="en-US" dirty="0"/>
                </a:p>
              </p:txBody>
            </p:sp>
            <p:sp>
              <p:nvSpPr>
                <p:cNvPr id="17" name="TextBox 13">
                  <a:extLst>
                    <a:ext uri="{FF2B5EF4-FFF2-40B4-BE49-F238E27FC236}">
                      <a16:creationId xmlns:a16="http://schemas.microsoft.com/office/drawing/2014/main" id="{125EA7C3-44E4-4C0A-9E5E-E70BCBF084F8}"/>
                    </a:ext>
                  </a:extLst>
                </p:cNvPr>
                <p:cNvSpPr txBox="1"/>
                <p:nvPr/>
              </p:nvSpPr>
              <p:spPr>
                <a:xfrm>
                  <a:off x="7603339" y="2894061"/>
                  <a:ext cx="74821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000" dirty="0"/>
                    <a:t>index</a:t>
                  </a:r>
                  <a:endParaRPr lang="zh-TW" altLang="en-US" sz="2000" dirty="0"/>
                </a:p>
              </p:txBody>
            </p:sp>
            <p:sp>
              <p:nvSpPr>
                <p:cNvPr id="18" name="TextBox 14">
                  <a:extLst>
                    <a:ext uri="{FF2B5EF4-FFF2-40B4-BE49-F238E27FC236}">
                      <a16:creationId xmlns:a16="http://schemas.microsoft.com/office/drawing/2014/main" id="{CBE4AA6B-43E5-4547-A0C0-8875C8CEE289}"/>
                    </a:ext>
                  </a:extLst>
                </p:cNvPr>
                <p:cNvSpPr txBox="1"/>
                <p:nvPr/>
              </p:nvSpPr>
              <p:spPr>
                <a:xfrm>
                  <a:off x="10382290" y="2915225"/>
                  <a:ext cx="16633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i="1" dirty="0"/>
                    <a:t>Segment Selector</a:t>
                  </a:r>
                  <a:endParaRPr lang="zh-TW" altLang="en-US" sz="1600" b="1" i="1" dirty="0"/>
                </a:p>
              </p:txBody>
            </p:sp>
            <p:sp>
              <p:nvSpPr>
                <p:cNvPr id="19" name="TextBox 15">
                  <a:extLst>
                    <a:ext uri="{FF2B5EF4-FFF2-40B4-BE49-F238E27FC236}">
                      <a16:creationId xmlns:a16="http://schemas.microsoft.com/office/drawing/2014/main" id="{F8048679-A7E0-46FC-9CDC-A50E0612942C}"/>
                    </a:ext>
                  </a:extLst>
                </p:cNvPr>
                <p:cNvSpPr txBox="1"/>
                <p:nvPr/>
              </p:nvSpPr>
              <p:spPr>
                <a:xfrm>
                  <a:off x="10204915" y="2457423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dirty="0"/>
                    <a:t>0</a:t>
                  </a:r>
                  <a:endParaRPr lang="zh-TW" altLang="en-US" sz="1600" dirty="0"/>
                </a:p>
              </p:txBody>
            </p:sp>
            <p:sp>
              <p:nvSpPr>
                <p:cNvPr id="20" name="TextBox 16">
                  <a:extLst>
                    <a:ext uri="{FF2B5EF4-FFF2-40B4-BE49-F238E27FC236}">
                      <a16:creationId xmlns:a16="http://schemas.microsoft.com/office/drawing/2014/main" id="{E38F1B00-7244-47EC-9A37-0DE361EEA035}"/>
                    </a:ext>
                  </a:extLst>
                </p:cNvPr>
                <p:cNvSpPr txBox="1"/>
                <p:nvPr/>
              </p:nvSpPr>
              <p:spPr>
                <a:xfrm>
                  <a:off x="9531298" y="2457423"/>
                  <a:ext cx="2632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dirty="0"/>
                    <a:t>2</a:t>
                  </a:r>
                  <a:endParaRPr lang="zh-TW" altLang="en-US" sz="1600" dirty="0"/>
                </a:p>
              </p:txBody>
            </p:sp>
            <p:sp>
              <p:nvSpPr>
                <p:cNvPr id="21" name="TextBox 17">
                  <a:extLst>
                    <a:ext uri="{FF2B5EF4-FFF2-40B4-BE49-F238E27FC236}">
                      <a16:creationId xmlns:a16="http://schemas.microsoft.com/office/drawing/2014/main" id="{213EC23D-CCC7-4EF5-ACD4-080E7362CBE3}"/>
                    </a:ext>
                  </a:extLst>
                </p:cNvPr>
                <p:cNvSpPr txBox="1"/>
                <p:nvPr/>
              </p:nvSpPr>
              <p:spPr>
                <a:xfrm>
                  <a:off x="9175254" y="2457423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dirty="0"/>
                    <a:t>3</a:t>
                  </a:r>
                  <a:endParaRPr lang="zh-TW" altLang="en-US" sz="1600" dirty="0"/>
                </a:p>
              </p:txBody>
            </p:sp>
            <p:sp>
              <p:nvSpPr>
                <p:cNvPr id="22" name="TextBox 18">
                  <a:extLst>
                    <a:ext uri="{FF2B5EF4-FFF2-40B4-BE49-F238E27FC236}">
                      <a16:creationId xmlns:a16="http://schemas.microsoft.com/office/drawing/2014/main" id="{520B69DF-C5AF-4509-9A0D-53ACEA5811C4}"/>
                    </a:ext>
                  </a:extLst>
                </p:cNvPr>
                <p:cNvSpPr txBox="1"/>
                <p:nvPr/>
              </p:nvSpPr>
              <p:spPr>
                <a:xfrm>
                  <a:off x="6824749" y="2457423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dirty="0"/>
                    <a:t>15</a:t>
                  </a:r>
                  <a:endParaRPr lang="zh-TW" altLang="en-US" sz="1100" dirty="0"/>
                </a:p>
              </p:txBody>
            </p:sp>
            <p:cxnSp>
              <p:nvCxnSpPr>
                <p:cNvPr id="23" name="Straight Connector 24">
                  <a:extLst>
                    <a:ext uri="{FF2B5EF4-FFF2-40B4-BE49-F238E27FC236}">
                      <a16:creationId xmlns:a16="http://schemas.microsoft.com/office/drawing/2014/main" id="{A2892AFD-4077-490E-AF09-E32103DA82FA}"/>
                    </a:ext>
                  </a:extLst>
                </p:cNvPr>
                <p:cNvCxnSpPr/>
                <p:nvPr/>
              </p:nvCxnSpPr>
              <p:spPr>
                <a:xfrm flipV="1">
                  <a:off x="9299264" y="2842145"/>
                  <a:ext cx="0" cy="54944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3FD5E583-CE60-405C-92BB-B6C6A42EE1C6}"/>
                  </a:ext>
                </a:extLst>
              </p:cNvPr>
              <p:cNvCxnSpPr>
                <a:stCxn id="19" idx="0"/>
                <a:endCxn id="21" idx="0"/>
              </p:cNvCxnSpPr>
              <p:nvPr/>
            </p:nvCxnSpPr>
            <p:spPr>
              <a:xfrm flipH="1">
                <a:off x="6557983" y="4542427"/>
                <a:ext cx="864950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220C215-295F-4391-8FFC-20C43079A98F}"/>
                  </a:ext>
                </a:extLst>
              </p:cNvPr>
              <p:cNvSpPr txBox="1"/>
              <p:nvPr/>
            </p:nvSpPr>
            <p:spPr>
              <a:xfrm>
                <a:off x="6162702" y="5630752"/>
                <a:ext cx="2505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+3 (User Mode Privilege)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C43D145-32D5-4040-A51E-18AA9D8C7411}"/>
                  </a:ext>
                </a:extLst>
              </p:cNvPr>
              <p:cNvSpPr txBox="1"/>
              <p:nvPr/>
            </p:nvSpPr>
            <p:spPr>
              <a:xfrm>
                <a:off x="6919800" y="5271462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11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16814F4-E375-4453-ABAD-7728484406D1}"/>
                </a:ext>
              </a:extLst>
            </p:cNvPr>
            <p:cNvSpPr txBox="1"/>
            <p:nvPr/>
          </p:nvSpPr>
          <p:spPr>
            <a:xfrm>
              <a:off x="2480296" y="4644935"/>
              <a:ext cx="22060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0000000000100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096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Structure of GDT Entry (16 bytes)</a:t>
            </a:r>
            <a:endParaRPr lang="zh-TW" alt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35" y="1953565"/>
            <a:ext cx="6360797" cy="1818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5ABBBC-CA90-4618-9778-C62FD1B291B5}"/>
              </a:ext>
            </a:extLst>
          </p:cNvPr>
          <p:cNvSpPr/>
          <p:nvPr/>
        </p:nvSpPr>
        <p:spPr>
          <a:xfrm>
            <a:off x="440635" y="1584233"/>
            <a:ext cx="600436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hlinkClick r:id="rId3"/>
              </a:rPr>
              <a:t>arch\x86\include\</a:t>
            </a:r>
            <a:r>
              <a:rPr lang="en-US" altLang="zh-TW" dirty="0" err="1">
                <a:hlinkClick r:id="rId3"/>
              </a:rPr>
              <a:t>asm</a:t>
            </a:r>
            <a:r>
              <a:rPr lang="en-US" altLang="zh-TW" dirty="0">
                <a:hlinkClick r:id="rId3"/>
              </a:rPr>
              <a:t>\</a:t>
            </a:r>
            <a:r>
              <a:rPr lang="en-US" altLang="zh-TW" dirty="0" err="1">
                <a:hlinkClick r:id="rId3"/>
              </a:rPr>
              <a:t>desc_defs.h</a:t>
            </a:r>
            <a:endParaRPr lang="zh-TW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92477" y="1591103"/>
            <a:ext cx="5752376" cy="2399522"/>
            <a:chOff x="7066126" y="1312685"/>
            <a:chExt cx="5258247" cy="2121574"/>
          </a:xfrm>
        </p:grpSpPr>
        <p:sp>
          <p:nvSpPr>
            <p:cNvPr id="9" name="Right Bracket 8"/>
            <p:cNvSpPr/>
            <p:nvPr/>
          </p:nvSpPr>
          <p:spPr>
            <a:xfrm>
              <a:off x="9840767" y="1792333"/>
              <a:ext cx="160867" cy="864234"/>
            </a:xfrm>
            <a:prstGeom prst="rightBracket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29380" y="1709803"/>
              <a:ext cx="22949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Re-define to </a:t>
              </a:r>
              <a:r>
                <a:rPr lang="en-US" altLang="zh-TW" b="1" dirty="0" err="1">
                  <a:solidFill>
                    <a:srgbClr val="FF0000"/>
                  </a:solidFill>
                </a:rPr>
                <a:t>gate_desc</a:t>
              </a:r>
              <a:r>
                <a:rPr lang="en-US" altLang="zh-TW" dirty="0">
                  <a:solidFill>
                    <a:srgbClr val="FF0000"/>
                  </a:solidFill>
                </a:rPr>
                <a:t>, no matter x86 or x86_64.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066126" y="1312685"/>
              <a:ext cx="2795369" cy="2121574"/>
              <a:chOff x="7066126" y="1312685"/>
              <a:chExt cx="2795369" cy="2121574"/>
            </a:xfrm>
          </p:grpSpPr>
          <p:pic>
            <p:nvPicPr>
              <p:cNvPr id="7" name="Picture 6" descr="Screen Clippi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6126" y="1584233"/>
                <a:ext cx="2795369" cy="1850026"/>
              </a:xfrm>
              <a:prstGeom prst="rect">
                <a:avLst/>
              </a:prstGeom>
            </p:spPr>
          </p:pic>
          <p:sp>
            <p:nvSpPr>
              <p:cNvPr id="11" name="矩形 5">
                <a:extLst>
                  <a:ext uri="{FF2B5EF4-FFF2-40B4-BE49-F238E27FC236}">
                    <a16:creationId xmlns:a16="http://schemas.microsoft.com/office/drawing/2014/main" id="{075ABBBC-CA90-4618-9778-C62FD1B291B5}"/>
                  </a:ext>
                </a:extLst>
              </p:cNvPr>
              <p:cNvSpPr/>
              <p:nvPr/>
            </p:nvSpPr>
            <p:spPr>
              <a:xfrm>
                <a:off x="7066126" y="1312685"/>
                <a:ext cx="2734878" cy="24491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File: </a:t>
                </a:r>
                <a:r>
                  <a:rPr lang="en-US" altLang="zh-TW" sz="1200" dirty="0">
                    <a:hlinkClick r:id="rId5"/>
                  </a:rPr>
                  <a:t>arch\x86\include\</a:t>
                </a:r>
                <a:r>
                  <a:rPr lang="en-US" altLang="zh-TW" sz="1200" dirty="0" err="1">
                    <a:hlinkClick r:id="rId5"/>
                  </a:rPr>
                  <a:t>asm</a:t>
                </a:r>
                <a:r>
                  <a:rPr lang="en-US" altLang="zh-TW" sz="1200" dirty="0">
                    <a:hlinkClick r:id="rId5"/>
                  </a:rPr>
                  <a:t>\</a:t>
                </a:r>
                <a:r>
                  <a:rPr lang="en-US" altLang="zh-TW" sz="1200" dirty="0" err="1">
                    <a:hlinkClick r:id="rId5"/>
                  </a:rPr>
                  <a:t>desc_defs.h</a:t>
                </a:r>
                <a:endParaRPr lang="zh-TW" altLang="en-US" sz="1200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38200" y="4317406"/>
            <a:ext cx="10232247" cy="1762907"/>
            <a:chOff x="334152" y="4096023"/>
            <a:chExt cx="11642632" cy="23710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B7CC28-170B-3748-A10D-B82406BC3649}"/>
                </a:ext>
              </a:extLst>
            </p:cNvPr>
            <p:cNvSpPr/>
            <p:nvPr/>
          </p:nvSpPr>
          <p:spPr>
            <a:xfrm>
              <a:off x="6170728" y="5842302"/>
              <a:ext cx="5466854" cy="6247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71D521-32D4-D648-9CEC-F8B65878A7DE}"/>
                </a:ext>
              </a:extLst>
            </p:cNvPr>
            <p:cNvSpPr txBox="1"/>
            <p:nvPr/>
          </p:nvSpPr>
          <p:spPr>
            <a:xfrm>
              <a:off x="11529256" y="5442336"/>
              <a:ext cx="447528" cy="27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0</a:t>
              </a:r>
              <a:endParaRPr lang="zh-TW" altLang="en-US" sz="16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89D1A2-2907-C04C-A2F1-93F4425A8B73}"/>
                </a:ext>
              </a:extLst>
            </p:cNvPr>
            <p:cNvCxnSpPr>
              <a:cxnSpLocks/>
              <a:stCxn id="15" idx="2"/>
              <a:endCxn id="15" idx="0"/>
            </p:cNvCxnSpPr>
            <p:nvPr/>
          </p:nvCxnSpPr>
          <p:spPr>
            <a:xfrm flipV="1">
              <a:off x="8904155" y="5842302"/>
              <a:ext cx="0" cy="6247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E3746F-B7B9-454D-8C36-1FDBDC20DD85}"/>
                </a:ext>
              </a:extLst>
            </p:cNvPr>
            <p:cNvSpPr txBox="1"/>
            <p:nvPr/>
          </p:nvSpPr>
          <p:spPr>
            <a:xfrm>
              <a:off x="334152" y="5451228"/>
              <a:ext cx="541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31</a:t>
              </a:r>
              <a:endParaRPr lang="zh-TW" altLang="en-US" sz="11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FECB11A-84C7-C445-918A-7B91266507C2}"/>
                </a:ext>
              </a:extLst>
            </p:cNvPr>
            <p:cNvSpPr/>
            <p:nvPr/>
          </p:nvSpPr>
          <p:spPr>
            <a:xfrm>
              <a:off x="504525" y="5842302"/>
              <a:ext cx="5466854" cy="6247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9E3688-0FA4-FB4A-9685-489222B2C565}"/>
                </a:ext>
              </a:extLst>
            </p:cNvPr>
            <p:cNvCxnSpPr>
              <a:cxnSpLocks/>
              <a:stCxn id="33" idx="2"/>
              <a:endCxn id="33" idx="0"/>
            </p:cNvCxnSpPr>
            <p:nvPr/>
          </p:nvCxnSpPr>
          <p:spPr>
            <a:xfrm flipV="1">
              <a:off x="3237952" y="5842302"/>
              <a:ext cx="0" cy="6247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50DF75-B3A6-734C-92EC-B264537E91BD}"/>
                </a:ext>
              </a:extLst>
            </p:cNvPr>
            <p:cNvSpPr/>
            <p:nvPr/>
          </p:nvSpPr>
          <p:spPr>
            <a:xfrm>
              <a:off x="6158948" y="4577820"/>
              <a:ext cx="5466854" cy="6247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2D9EBE-0B6F-594D-A831-EE387FE17439}"/>
                </a:ext>
              </a:extLst>
            </p:cNvPr>
            <p:cNvSpPr/>
            <p:nvPr/>
          </p:nvSpPr>
          <p:spPr>
            <a:xfrm>
              <a:off x="504525" y="4577820"/>
              <a:ext cx="5466854" cy="6247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E563A0-3B3F-0446-ABB0-CF01FF727232}"/>
                </a:ext>
              </a:extLst>
            </p:cNvPr>
            <p:cNvSpPr txBox="1"/>
            <p:nvPr/>
          </p:nvSpPr>
          <p:spPr>
            <a:xfrm>
              <a:off x="335342" y="4102950"/>
              <a:ext cx="541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31</a:t>
              </a:r>
              <a:endParaRPr lang="zh-TW" altLang="en-US" sz="11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346FF6-3DAC-9949-9CA8-52B4F055AB94}"/>
                </a:ext>
              </a:extLst>
            </p:cNvPr>
            <p:cNvSpPr txBox="1"/>
            <p:nvPr/>
          </p:nvSpPr>
          <p:spPr>
            <a:xfrm>
              <a:off x="6044181" y="4102950"/>
              <a:ext cx="541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31</a:t>
              </a:r>
              <a:endParaRPr lang="zh-TW" altLang="en-US" sz="11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972919-53C6-7A45-AD60-C0D753C7EC73}"/>
                </a:ext>
              </a:extLst>
            </p:cNvPr>
            <p:cNvSpPr txBox="1"/>
            <p:nvPr/>
          </p:nvSpPr>
          <p:spPr>
            <a:xfrm>
              <a:off x="6044180" y="5434385"/>
              <a:ext cx="541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31</a:t>
              </a:r>
              <a:endParaRPr lang="zh-TW" altLang="en-US" sz="11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4C145F-621B-F441-82E8-E537B10F687E}"/>
                </a:ext>
              </a:extLst>
            </p:cNvPr>
            <p:cNvSpPr txBox="1"/>
            <p:nvPr/>
          </p:nvSpPr>
          <p:spPr>
            <a:xfrm>
              <a:off x="11529256" y="4139377"/>
              <a:ext cx="447528" cy="27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0</a:t>
              </a:r>
              <a:endParaRPr lang="zh-TW" altLang="en-US" sz="16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EAB319E-F36A-6B4E-8A3A-AD0572A61A61}"/>
                </a:ext>
              </a:extLst>
            </p:cNvPr>
            <p:cNvSpPr txBox="1"/>
            <p:nvPr/>
          </p:nvSpPr>
          <p:spPr>
            <a:xfrm>
              <a:off x="5820417" y="4096023"/>
              <a:ext cx="447528" cy="27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0</a:t>
              </a:r>
              <a:endParaRPr lang="zh-TW" altLang="en-US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85F9C8-34C7-FB42-95BF-2D10E4955103}"/>
                </a:ext>
              </a:extLst>
            </p:cNvPr>
            <p:cNvSpPr txBox="1"/>
            <p:nvPr/>
          </p:nvSpPr>
          <p:spPr>
            <a:xfrm>
              <a:off x="5849720" y="5437385"/>
              <a:ext cx="447528" cy="27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0</a:t>
              </a:r>
              <a:endParaRPr lang="zh-TW" altLang="en-US" sz="16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20BC45-4761-FA47-B138-69C31B336858}"/>
                </a:ext>
              </a:extLst>
            </p:cNvPr>
            <p:cNvSpPr txBox="1"/>
            <p:nvPr/>
          </p:nvSpPr>
          <p:spPr>
            <a:xfrm>
              <a:off x="9565515" y="5932521"/>
              <a:ext cx="1375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offset</a:t>
              </a:r>
              <a:r>
                <a:rPr lang="zh-Hant" altLang="en-US" sz="2000" dirty="0"/>
                <a:t> </a:t>
              </a:r>
              <a:r>
                <a:rPr lang="en-US" altLang="zh-Hant" sz="2000" dirty="0"/>
                <a:t>(low)</a:t>
              </a:r>
              <a:endParaRPr lang="en-US" sz="2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48DFC0F-8C2A-6247-A0B5-BA0856A64680}"/>
                </a:ext>
              </a:extLst>
            </p:cNvPr>
            <p:cNvSpPr txBox="1"/>
            <p:nvPr/>
          </p:nvSpPr>
          <p:spPr>
            <a:xfrm>
              <a:off x="6947343" y="5935684"/>
              <a:ext cx="10863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segment</a:t>
              </a:r>
              <a:endParaRPr lang="en-US" sz="200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B5B2A0-6118-F14B-9550-13C5675BB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1965" y="5842302"/>
              <a:ext cx="0" cy="6247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F7E03CA-41A0-8747-89F8-8F34272B7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0333" y="5842302"/>
              <a:ext cx="0" cy="6247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92B7A6A-CD3D-9646-9397-E0F8026AA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0976" y="5842302"/>
              <a:ext cx="0" cy="6247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952EFB4-2639-5144-B35C-6858185CD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147" y="5842302"/>
              <a:ext cx="0" cy="6247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27D807-D314-CE40-A231-0FCC059E87D8}"/>
                </a:ext>
              </a:extLst>
            </p:cNvPr>
            <p:cNvSpPr txBox="1"/>
            <p:nvPr/>
          </p:nvSpPr>
          <p:spPr>
            <a:xfrm>
              <a:off x="2973278" y="5434385"/>
              <a:ext cx="447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16</a:t>
              </a:r>
              <a:endParaRPr lang="zh-TW" altLang="en-US" sz="1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459FCB-2502-FA43-AFE7-06FDE9C889E9}"/>
                </a:ext>
              </a:extLst>
            </p:cNvPr>
            <p:cNvSpPr txBox="1"/>
            <p:nvPr/>
          </p:nvSpPr>
          <p:spPr>
            <a:xfrm>
              <a:off x="8584096" y="5434385"/>
              <a:ext cx="447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16</a:t>
              </a:r>
              <a:endParaRPr lang="zh-TW" alt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3634BD-44DE-8543-8DB0-7B27F9909B8C}"/>
                </a:ext>
              </a:extLst>
            </p:cNvPr>
            <p:cNvSpPr txBox="1"/>
            <p:nvPr/>
          </p:nvSpPr>
          <p:spPr>
            <a:xfrm>
              <a:off x="3328605" y="5434385"/>
              <a:ext cx="447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15</a:t>
              </a:r>
              <a:endParaRPr lang="zh-TW" alt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E2C850-2963-7445-9870-1865E7AAA622}"/>
                </a:ext>
              </a:extLst>
            </p:cNvPr>
            <p:cNvSpPr txBox="1"/>
            <p:nvPr/>
          </p:nvSpPr>
          <p:spPr>
            <a:xfrm>
              <a:off x="3765564" y="5434385"/>
              <a:ext cx="447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13</a:t>
              </a:r>
              <a:endParaRPr lang="zh-TW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8066533-1F5E-CF43-9224-BE1C3EEC3EED}"/>
                </a:ext>
              </a:extLst>
            </p:cNvPr>
            <p:cNvSpPr txBox="1"/>
            <p:nvPr/>
          </p:nvSpPr>
          <p:spPr>
            <a:xfrm>
              <a:off x="4483277" y="5434385"/>
              <a:ext cx="447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8</a:t>
              </a:r>
              <a:endParaRPr lang="zh-TW" altLang="en-US" sz="1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807EFE5-A4FC-E343-8E26-491E923257C5}"/>
                </a:ext>
              </a:extLst>
            </p:cNvPr>
            <p:cNvSpPr txBox="1"/>
            <p:nvPr/>
          </p:nvSpPr>
          <p:spPr>
            <a:xfrm>
              <a:off x="5310063" y="5434385"/>
              <a:ext cx="447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3</a:t>
              </a:r>
              <a:endParaRPr lang="zh-TW" altLang="en-US" sz="16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BC4F19C-59BD-A642-8DA1-98BEFAADFEA0}"/>
                </a:ext>
              </a:extLst>
            </p:cNvPr>
            <p:cNvSpPr txBox="1"/>
            <p:nvPr/>
          </p:nvSpPr>
          <p:spPr>
            <a:xfrm>
              <a:off x="5501927" y="5935684"/>
              <a:ext cx="428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 err="1"/>
                <a:t>ist</a:t>
              </a:r>
              <a:endParaRPr lang="en-US" sz="20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9CAD9B-A5ED-EB40-861C-7D46C1B2A8EF}"/>
                </a:ext>
              </a:extLst>
            </p:cNvPr>
            <p:cNvSpPr txBox="1"/>
            <p:nvPr/>
          </p:nvSpPr>
          <p:spPr>
            <a:xfrm>
              <a:off x="4645510" y="5935684"/>
              <a:ext cx="758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zero0</a:t>
              </a:r>
              <a:endParaRPr lang="en-US" sz="2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0FF930-F897-FC4C-8D0A-D21E5DCA4689}"/>
                </a:ext>
              </a:extLst>
            </p:cNvPr>
            <p:cNvSpPr txBox="1"/>
            <p:nvPr/>
          </p:nvSpPr>
          <p:spPr>
            <a:xfrm>
              <a:off x="3967349" y="5935684"/>
              <a:ext cx="649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type</a:t>
              </a:r>
              <a:endParaRPr lang="en-US" sz="20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4DC52EC-BAE8-BF49-8296-A78B45AEE6D0}"/>
                </a:ext>
              </a:extLst>
            </p:cNvPr>
            <p:cNvSpPr txBox="1"/>
            <p:nvPr/>
          </p:nvSpPr>
          <p:spPr>
            <a:xfrm>
              <a:off x="3456706" y="5932521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 err="1"/>
                <a:t>dpl</a:t>
              </a:r>
              <a:endParaRPr lang="en-US" sz="2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B176F50-983A-9149-A3A0-6813F8D58869}"/>
                </a:ext>
              </a:extLst>
            </p:cNvPr>
            <p:cNvSpPr txBox="1"/>
            <p:nvPr/>
          </p:nvSpPr>
          <p:spPr>
            <a:xfrm>
              <a:off x="3211030" y="5932521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p</a:t>
              </a:r>
              <a:endParaRPr lang="en-US" sz="2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8BC97CD-8D53-2348-A6B1-9A21F8A2AFA0}"/>
                </a:ext>
              </a:extLst>
            </p:cNvPr>
            <p:cNvSpPr txBox="1"/>
            <p:nvPr/>
          </p:nvSpPr>
          <p:spPr>
            <a:xfrm>
              <a:off x="8866240" y="5434385"/>
              <a:ext cx="447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t" sz="1600" dirty="0"/>
                <a:t>15</a:t>
              </a:r>
              <a:endParaRPr lang="zh-TW" alt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0595785-1472-AD44-97DC-F020198465EC}"/>
                </a:ext>
              </a:extLst>
            </p:cNvPr>
            <p:cNvSpPr txBox="1"/>
            <p:nvPr/>
          </p:nvSpPr>
          <p:spPr>
            <a:xfrm>
              <a:off x="1010683" y="5932521"/>
              <a:ext cx="1721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offset</a:t>
              </a:r>
              <a:r>
                <a:rPr lang="zh-Hant" altLang="en-US" sz="2000" dirty="0"/>
                <a:t> </a:t>
              </a:r>
              <a:r>
                <a:rPr lang="en-US" altLang="zh-Hant" sz="2000" dirty="0"/>
                <a:t>(middle)</a:t>
              </a:r>
              <a:endParaRPr lang="en-US" sz="2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4A99102-448C-CE4D-9489-EEF9236470E8}"/>
                </a:ext>
              </a:extLst>
            </p:cNvPr>
            <p:cNvSpPr txBox="1"/>
            <p:nvPr/>
          </p:nvSpPr>
          <p:spPr>
            <a:xfrm>
              <a:off x="8093633" y="4655978"/>
              <a:ext cx="14486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offset</a:t>
              </a:r>
              <a:r>
                <a:rPr lang="zh-Hant" altLang="en-US" sz="2000" dirty="0"/>
                <a:t> </a:t>
              </a:r>
              <a:r>
                <a:rPr lang="en-US" altLang="zh-Hant" sz="2000" dirty="0"/>
                <a:t>(high)</a:t>
              </a:r>
              <a:endParaRPr lang="en-US" sz="20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3E9DA5F-C603-644C-9A93-61505D65673B}"/>
                </a:ext>
              </a:extLst>
            </p:cNvPr>
            <p:cNvSpPr txBox="1"/>
            <p:nvPr/>
          </p:nvSpPr>
          <p:spPr>
            <a:xfrm>
              <a:off x="2857163" y="4655978"/>
              <a:ext cx="758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zero1</a:t>
              </a:r>
              <a:endParaRPr lang="en-US" sz="2000" dirty="0"/>
            </a:p>
          </p:txBody>
        </p:sp>
      </p:grpSp>
      <p:sp>
        <p:nvSpPr>
          <p:cNvPr id="48" name="TextBox 20">
            <a:extLst>
              <a:ext uri="{FF2B5EF4-FFF2-40B4-BE49-F238E27FC236}">
                <a16:creationId xmlns:a16="http://schemas.microsoft.com/office/drawing/2014/main" id="{8771D521-32D4-D648-9CEC-F8B65878A7DE}"/>
              </a:ext>
            </a:extLst>
          </p:cNvPr>
          <p:cNvSpPr txBox="1"/>
          <p:nvPr/>
        </p:nvSpPr>
        <p:spPr>
          <a:xfrm>
            <a:off x="10669641" y="6086913"/>
            <a:ext cx="39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0</a:t>
            </a:r>
            <a:endParaRPr lang="zh-TW" altLang="en-US" sz="1600" b="1" dirty="0"/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8771D521-32D4-D648-9CEC-F8B65878A7DE}"/>
              </a:ext>
            </a:extLst>
          </p:cNvPr>
          <p:cNvSpPr txBox="1"/>
          <p:nvPr/>
        </p:nvSpPr>
        <p:spPr>
          <a:xfrm>
            <a:off x="838200" y="6097467"/>
            <a:ext cx="39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63</a:t>
            </a:r>
            <a:endParaRPr lang="zh-TW" altLang="en-US" sz="1600" b="1" dirty="0"/>
          </a:p>
        </p:txBody>
      </p:sp>
      <p:sp>
        <p:nvSpPr>
          <p:cNvPr id="74" name="TextBox 20">
            <a:extLst>
              <a:ext uri="{FF2B5EF4-FFF2-40B4-BE49-F238E27FC236}">
                <a16:creationId xmlns:a16="http://schemas.microsoft.com/office/drawing/2014/main" id="{8771D521-32D4-D648-9CEC-F8B65878A7DE}"/>
              </a:ext>
            </a:extLst>
          </p:cNvPr>
          <p:cNvSpPr txBox="1"/>
          <p:nvPr/>
        </p:nvSpPr>
        <p:spPr>
          <a:xfrm>
            <a:off x="740055" y="5134237"/>
            <a:ext cx="60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127</a:t>
            </a:r>
            <a:endParaRPr lang="zh-TW" altLang="en-US" sz="1600" b="1" dirty="0"/>
          </a:p>
        </p:txBody>
      </p:sp>
      <p:sp>
        <p:nvSpPr>
          <p:cNvPr id="75" name="TextBox 20">
            <a:extLst>
              <a:ext uri="{FF2B5EF4-FFF2-40B4-BE49-F238E27FC236}">
                <a16:creationId xmlns:a16="http://schemas.microsoft.com/office/drawing/2014/main" id="{8771D521-32D4-D648-9CEC-F8B65878A7DE}"/>
              </a:ext>
            </a:extLst>
          </p:cNvPr>
          <p:cNvSpPr txBox="1"/>
          <p:nvPr/>
        </p:nvSpPr>
        <p:spPr>
          <a:xfrm>
            <a:off x="10567773" y="5143748"/>
            <a:ext cx="39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64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0242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Linear Address</a:t>
            </a:r>
            <a:endParaRPr lang="zh-TW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Linux x86_64 	version:4.0.4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540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GDT Page</a:t>
            </a:r>
            <a:endParaRPr lang="zh-TW" alt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9" y="2349487"/>
            <a:ext cx="7106642" cy="22386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075ABBBC-CA90-4618-9778-C62FD1B291B5}"/>
              </a:ext>
            </a:extLst>
          </p:cNvPr>
          <p:cNvSpPr/>
          <p:nvPr/>
        </p:nvSpPr>
        <p:spPr>
          <a:xfrm>
            <a:off x="764679" y="1980155"/>
            <a:ext cx="710664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hlinkClick r:id="rId3"/>
              </a:rPr>
              <a:t>arch\x86\include\</a:t>
            </a:r>
            <a:r>
              <a:rPr lang="en-US" altLang="zh-TW" dirty="0" err="1">
                <a:hlinkClick r:id="rId3"/>
              </a:rPr>
              <a:t>asm</a:t>
            </a:r>
            <a:r>
              <a:rPr lang="en-US" altLang="zh-TW" dirty="0">
                <a:hlinkClick r:id="rId3"/>
              </a:rPr>
              <a:t>\</a:t>
            </a:r>
            <a:r>
              <a:rPr lang="en-US" altLang="zh-TW" dirty="0" err="1">
                <a:hlinkClick r:id="rId3"/>
              </a:rPr>
              <a:t>desc.h</a:t>
            </a:r>
            <a:endParaRPr lang="zh-TW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67133" y="2676391"/>
            <a:ext cx="376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Define a array that contains all 16 entries.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5469467" y="2700866"/>
            <a:ext cx="2497666" cy="329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10600" y="3679132"/>
            <a:ext cx="3767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Each CPU has its GDT.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>
            <a:off x="6670394" y="3400767"/>
            <a:ext cx="1940206" cy="478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05303" y="4626595"/>
            <a:ext cx="2607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Get a GDT from CPU id.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48867" y="3951715"/>
            <a:ext cx="756436" cy="794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197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GDT Entry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838200" y="1697567"/>
            <a:ext cx="6625339" cy="3229631"/>
            <a:chOff x="2374728" y="2847089"/>
            <a:chExt cx="6625339" cy="3229631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728" y="3244466"/>
              <a:ext cx="6625339" cy="283225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75ABBBC-CA90-4618-9778-C62FD1B291B5}"/>
                </a:ext>
              </a:extLst>
            </p:cNvPr>
            <p:cNvSpPr/>
            <p:nvPr/>
          </p:nvSpPr>
          <p:spPr>
            <a:xfrm>
              <a:off x="2374728" y="2847089"/>
              <a:ext cx="6625339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TW" dirty="0"/>
                <a:t>File: </a:t>
              </a:r>
              <a:r>
                <a:rPr lang="en-US" altLang="zh-TW" dirty="0">
                  <a:hlinkClick r:id="rId3"/>
                </a:rPr>
                <a:t>arch\x86\include\asm\desc.h</a:t>
              </a:r>
              <a:endParaRPr lang="zh-TW" alt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38200" y="5248333"/>
            <a:ext cx="5621907" cy="899860"/>
            <a:chOff x="6028267" y="236067"/>
            <a:chExt cx="5621907" cy="899860"/>
          </a:xfrm>
        </p:grpSpPr>
        <p:pic>
          <p:nvPicPr>
            <p:cNvPr id="8" name="Picture 7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267" y="550723"/>
              <a:ext cx="5621906" cy="585204"/>
            </a:xfrm>
            <a:prstGeom prst="rect">
              <a:avLst/>
            </a:prstGeom>
          </p:spPr>
        </p:pic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075ABBBC-CA90-4618-9778-C62FD1B291B5}"/>
                </a:ext>
              </a:extLst>
            </p:cNvPr>
            <p:cNvSpPr/>
            <p:nvPr/>
          </p:nvSpPr>
          <p:spPr>
            <a:xfrm>
              <a:off x="6028268" y="236067"/>
              <a:ext cx="5621906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1400" dirty="0"/>
                <a:t>File: </a:t>
              </a:r>
              <a:r>
                <a:rPr lang="en-US" altLang="zh-TW" sz="1400" dirty="0">
                  <a:hlinkClick r:id="rId5"/>
                </a:rPr>
                <a:t>arch\x86\include\</a:t>
              </a:r>
              <a:r>
                <a:rPr lang="en-US" altLang="zh-TW" sz="1400" dirty="0" err="1">
                  <a:hlinkClick r:id="rId5"/>
                </a:rPr>
                <a:t>asm</a:t>
              </a:r>
              <a:r>
                <a:rPr lang="en-US" altLang="zh-TW" sz="1400" dirty="0">
                  <a:hlinkClick r:id="rId5"/>
                </a:rPr>
                <a:t>\</a:t>
              </a:r>
              <a:r>
                <a:rPr lang="en-US" altLang="zh-TW" sz="1400" dirty="0" err="1">
                  <a:hlinkClick r:id="rId5"/>
                </a:rPr>
                <a:t>desc_defs.h</a:t>
              </a:r>
              <a:endParaRPr lang="zh-TW" altLang="en-US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87734" y="5562989"/>
            <a:ext cx="32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Split base address to three parts.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8" idx="3"/>
            <a:endCxn id="12" idx="1"/>
          </p:cNvCxnSpPr>
          <p:nvPr/>
        </p:nvCxnSpPr>
        <p:spPr>
          <a:xfrm flipV="1">
            <a:off x="6460106" y="5747655"/>
            <a:ext cx="1227628" cy="107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05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Translation of a Logical Address</a:t>
            </a:r>
            <a:r>
              <a:rPr lang="zh-Hant" altLang="en-US" dirty="0"/>
              <a:t> </a:t>
            </a:r>
            <a:r>
              <a:rPr lang="en-US" altLang="zh-Hant"/>
              <a:t>in</a:t>
            </a:r>
            <a:r>
              <a:rPr lang="zh-Hant" altLang="en-US"/>
              <a:t> </a:t>
            </a:r>
            <a:r>
              <a:rPr lang="en-US" altLang="zh-Hant"/>
              <a:t>x86_64</a:t>
            </a:r>
            <a:endParaRPr lang="zh-TW" altLang="en-US"/>
          </a:p>
        </p:txBody>
      </p:sp>
      <p:sp>
        <p:nvSpPr>
          <p:cNvPr id="66563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5FD410-3761-45FC-A630-248CCF6F00EE}" type="slidenum">
              <a:rPr kumimoji="0" lang="zh-TW" altLang="en-US" sz="120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anose="020B0A04020102020204" pitchFamily="34" charset="0"/>
            </a:endParaRPr>
          </a:p>
        </p:txBody>
      </p:sp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24" y="1643062"/>
            <a:ext cx="8511752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E9644A-B84D-614E-BCE7-DDB5498DF966}"/>
              </a:ext>
            </a:extLst>
          </p:cNvPr>
          <p:cNvSpPr txBox="1"/>
          <p:nvPr/>
        </p:nvSpPr>
        <p:spPr>
          <a:xfrm>
            <a:off x="6334540" y="402376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/>
              <a:t>(64</a:t>
            </a:r>
            <a:r>
              <a:rPr lang="zh-Hant" altLang="en-US" dirty="0"/>
              <a:t> </a:t>
            </a:r>
            <a:r>
              <a:rPr lang="en-US" altLang="zh-Hant" dirty="0"/>
              <a:t>bits)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3D7D7-AD83-7A41-98E8-D49887B0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873" y="3614066"/>
            <a:ext cx="256941" cy="226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043B4-1839-5347-9033-22D7DB923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14" y="3530081"/>
            <a:ext cx="394079" cy="3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0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Page</a:t>
            </a:r>
            <a:endParaRPr lang="zh-TW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Linux x86_64 	version:4.0.4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06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4-Level Page Tables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Linear Address has 48 bits, so the total accessible memory is 256 TB which is divided into 128 TB for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User Space </a:t>
            </a:r>
            <a:r>
              <a:rPr lang="en-US" altLang="zh-TW" dirty="0"/>
              <a:t>and 128 TB for 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Kernel Space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The Linear Address is </a:t>
            </a:r>
            <a:r>
              <a:rPr lang="en-US" altLang="zh-TW" dirty="0" err="1"/>
              <a:t>splitted</a:t>
            </a:r>
            <a:r>
              <a:rPr lang="en-US" altLang="zh-TW" dirty="0"/>
              <a:t> into 4 tables and 4K index.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For example: </a:t>
            </a:r>
            <a:r>
              <a:rPr lang="en-US" altLang="zh-TW" sz="1800" u="sng" dirty="0"/>
              <a:t>0000000000000000</a:t>
            </a:r>
            <a:r>
              <a:rPr lang="en-US" altLang="zh-TW" sz="1800" b="1" dirty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</a:rPr>
              <a:t>00101010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101101010</a:t>
            </a:r>
            <a:r>
              <a:rPr lang="en-US" altLang="zh-TW" sz="1800" dirty="0">
                <a:solidFill>
                  <a:schemeClr val="accent4">
                    <a:lumMod val="75000"/>
                  </a:schemeClr>
                </a:solidFill>
              </a:rPr>
              <a:t>101101010</a:t>
            </a:r>
            <a:r>
              <a:rPr lang="en-US" altLang="zh-TW" sz="1800" dirty="0">
                <a:solidFill>
                  <a:schemeClr val="accent5">
                    <a:lumMod val="75000"/>
                  </a:schemeClr>
                </a:solidFill>
              </a:rPr>
              <a:t>101010101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</a:rPr>
              <a:t>101010101011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Because of </a:t>
            </a:r>
            <a:r>
              <a:rPr lang="en-US" altLang="zh-TW" b="1" dirty="0"/>
              <a:t>Canonical Form </a:t>
            </a:r>
            <a:r>
              <a:rPr lang="en-US" altLang="zh-TW" dirty="0"/>
              <a:t>and only 48 bits are used, bit 49 – bit 64 </a:t>
            </a:r>
            <a:r>
              <a:rPr lang="en-US" altLang="zh-TW" i="1" dirty="0"/>
              <a:t>(Preserved) </a:t>
            </a:r>
            <a:r>
              <a:rPr lang="en-US" altLang="zh-TW" dirty="0"/>
              <a:t>need to be the same as bit 48.</a:t>
            </a:r>
          </a:p>
          <a:p>
            <a:pPr lvl="1"/>
            <a:endParaRPr lang="zh-TW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62607"/>
              </p:ext>
            </p:extLst>
          </p:nvPr>
        </p:nvGraphicFramePr>
        <p:xfrm>
          <a:off x="1616364" y="3914686"/>
          <a:ext cx="812800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586211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445973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837985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990551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8729403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87084629"/>
                    </a:ext>
                  </a:extLst>
                </a:gridCol>
              </a:tblGrid>
              <a:tr h="460741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/>
                        <a:t>(Preserved)</a:t>
                      </a:r>
                    </a:p>
                    <a:p>
                      <a:pPr algn="ctr"/>
                      <a:r>
                        <a:rPr lang="en-US" altLang="zh-TW" dirty="0"/>
                        <a:t>63 – 48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PGD</a:t>
                      </a:r>
                    </a:p>
                    <a:p>
                      <a:pPr algn="ctr"/>
                      <a:r>
                        <a:rPr lang="en-US" altLang="zh-TW" dirty="0"/>
                        <a:t>47 - 39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PUD</a:t>
                      </a:r>
                    </a:p>
                    <a:p>
                      <a:pPr algn="ctr"/>
                      <a:r>
                        <a:rPr lang="en-US" altLang="zh-TW" dirty="0"/>
                        <a:t>38 - 30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PMD</a:t>
                      </a:r>
                    </a:p>
                    <a:p>
                      <a:pPr algn="ctr"/>
                      <a:r>
                        <a:rPr lang="en-US" altLang="zh-TW" dirty="0"/>
                        <a:t>29 - 21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PTE</a:t>
                      </a:r>
                    </a:p>
                    <a:p>
                      <a:pPr algn="ctr"/>
                      <a:r>
                        <a:rPr lang="en-US" altLang="zh-TW" dirty="0"/>
                        <a:t>20 - 12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Index</a:t>
                      </a:r>
                    </a:p>
                    <a:p>
                      <a:pPr algn="ctr"/>
                      <a:r>
                        <a:rPr lang="en-US" altLang="zh-TW" dirty="0"/>
                        <a:t>11</a:t>
                      </a:r>
                      <a:r>
                        <a:rPr lang="en-US" altLang="zh-TW" baseline="0" dirty="0"/>
                        <a:t> - 0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595236"/>
                  </a:ext>
                </a:extLst>
              </a:tr>
            </a:tbl>
          </a:graphicData>
        </a:graphic>
      </p:graphicFrame>
      <p:sp>
        <p:nvSpPr>
          <p:cNvPr id="5" name="弧形箭號 (上彎) 4"/>
          <p:cNvSpPr/>
          <p:nvPr/>
        </p:nvSpPr>
        <p:spPr>
          <a:xfrm flipH="1">
            <a:off x="4222864" y="4887887"/>
            <a:ext cx="1005841" cy="39069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47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4-Level Page Tables (2)</a:t>
            </a:r>
            <a:endParaRPr lang="zh-TW" altLang="en-US" dirty="0"/>
          </a:p>
        </p:txBody>
      </p:sp>
      <p:pic>
        <p:nvPicPr>
          <p:cNvPr id="4098" name="Picture 2" descr="https://pic3.zhimg.com/v2-5711aee10563fa286ae19bc02c854e5e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416" y="1401675"/>
            <a:ext cx="9212868" cy="51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65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pagemap</a:t>
            </a:r>
            <a:r>
              <a:rPr lang="en-US" altLang="zh-TW" dirty="0"/>
              <a:t> </a:t>
            </a:r>
            <a:r>
              <a:rPr lang="en-US" altLang="zh-TW"/>
              <a:t>maps whole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User Space.</a:t>
            </a:r>
          </a:p>
          <a:p>
            <a:r>
              <a:rPr lang="en-US" altLang="zh-TW" dirty="0"/>
              <a:t>Each </a:t>
            </a:r>
            <a:r>
              <a:rPr lang="en-US" altLang="zh-TW" dirty="0" err="1"/>
              <a:t>pagemap</a:t>
            </a:r>
            <a:r>
              <a:rPr lang="en-US" altLang="zh-TW" dirty="0"/>
              <a:t> entry is </a:t>
            </a:r>
            <a:r>
              <a:rPr lang="en-US" altLang="zh-TW" b="1" dirty="0"/>
              <a:t>8 bytes</a:t>
            </a:r>
            <a:r>
              <a:rPr lang="en-US" altLang="zh-TW" dirty="0"/>
              <a:t>.</a:t>
            </a:r>
          </a:p>
          <a:p>
            <a:r>
              <a:rPr lang="en-US" altLang="zh-TW"/>
              <a:t>Each </a:t>
            </a:r>
            <a:r>
              <a:rPr lang="en-US" altLang="zh-TW" dirty="0"/>
              <a:t>process has its own </a:t>
            </a:r>
            <a:r>
              <a:rPr lang="en-US" altLang="zh-TW" dirty="0" err="1"/>
              <a:t>pagemap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E.g. /proc/[PID]/</a:t>
            </a:r>
            <a:r>
              <a:rPr lang="en-US" altLang="zh-TW" dirty="0" err="1"/>
              <a:t>pagemap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/proc/</a:t>
            </a:r>
            <a:r>
              <a:rPr lang="en-US" altLang="zh-TW" dirty="0" err="1"/>
              <a:t>kpagecount</a:t>
            </a:r>
            <a:r>
              <a:rPr lang="en-US" altLang="zh-TW" dirty="0"/>
              <a:t>.  This file contains a 64-bit count of the number of   times each page is mapped, indexed by PFN.</a:t>
            </a:r>
          </a:p>
          <a:p>
            <a:r>
              <a:rPr lang="en-US" altLang="zh-TW" dirty="0"/>
              <a:t>/proc/</a:t>
            </a:r>
            <a:r>
              <a:rPr lang="en-US" altLang="zh-TW" dirty="0" err="1"/>
              <a:t>kpageflags</a:t>
            </a:r>
            <a:r>
              <a:rPr lang="en-US" altLang="zh-TW" dirty="0"/>
              <a:t>.  This file contains a 64-bit set of flags for each   page, indexed by PFN.</a:t>
            </a:r>
          </a:p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168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734" y="185737"/>
            <a:ext cx="8411266" cy="5614988"/>
          </a:xfrm>
          <a:prstGeom prst="rect">
            <a:avLst/>
          </a:prstGeom>
        </p:spPr>
      </p:pic>
      <p:sp>
        <p:nvSpPr>
          <p:cNvPr id="13" name="左大括弧 12"/>
          <p:cNvSpPr/>
          <p:nvPr/>
        </p:nvSpPr>
        <p:spPr>
          <a:xfrm>
            <a:off x="3729041" y="2608302"/>
            <a:ext cx="914400" cy="1892261"/>
          </a:xfrm>
          <a:prstGeom prst="leftBrace">
            <a:avLst>
              <a:gd name="adj1" fmla="val 8333"/>
              <a:gd name="adj2" fmla="val 22818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pagemap 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5386388"/>
            <a:ext cx="10515600" cy="1300162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r>
              <a:rPr lang="en-US" altLang="zh-TW" dirty="0"/>
              <a:t>More detail of pagemap entry, please refer to </a:t>
            </a:r>
            <a:br>
              <a:rPr lang="en-US" altLang="zh-TW" dirty="0"/>
            </a:br>
            <a:r>
              <a:rPr lang="en-US" altLang="zh-TW" dirty="0"/>
              <a:t>		</a:t>
            </a:r>
            <a:r>
              <a:rPr lang="en-US" altLang="zh-TW" i="1" dirty="0" err="1"/>
              <a:t>linux</a:t>
            </a:r>
            <a:r>
              <a:rPr lang="en-US" altLang="zh-TW" i="1" dirty="0"/>
              <a:t>-kernel\Documentation\</a:t>
            </a:r>
            <a:r>
              <a:rPr lang="en-US" altLang="zh-TW" i="1" dirty="0" err="1"/>
              <a:t>vm</a:t>
            </a:r>
            <a:r>
              <a:rPr lang="en-US" altLang="zh-TW" i="1" dirty="0"/>
              <a:t>\pagemap.txt</a:t>
            </a:r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4375" y="5214938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Page is present or not.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4375" y="3927992"/>
            <a:ext cx="275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Page is in RAM or swap file.</a:t>
            </a:r>
            <a:endParaRPr lang="zh-TW" altLang="en-US" dirty="0"/>
          </a:p>
        </p:txBody>
      </p:sp>
      <p:cxnSp>
        <p:nvCxnSpPr>
          <p:cNvPr id="8" name="直線單箭頭接點 7"/>
          <p:cNvCxnSpPr>
            <a:endCxn id="6" idx="3"/>
          </p:cNvCxnSpPr>
          <p:nvPr/>
        </p:nvCxnSpPr>
        <p:spPr>
          <a:xfrm flipH="1">
            <a:off x="3470899" y="4112658"/>
            <a:ext cx="87250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endCxn id="5" idx="3"/>
          </p:cNvCxnSpPr>
          <p:nvPr/>
        </p:nvCxnSpPr>
        <p:spPr>
          <a:xfrm flipH="1">
            <a:off x="2996603" y="4297324"/>
            <a:ext cx="1346797" cy="11022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8533" y="2838928"/>
            <a:ext cx="3022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Each pagemap entry is 8 bytes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14375" y="2100264"/>
            <a:ext cx="275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PFN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Page Frame Number.</a:t>
            </a:r>
            <a:endParaRPr lang="zh-TW" altLang="en-US" dirty="0"/>
          </a:p>
        </p:txBody>
      </p:sp>
      <p:cxnSp>
        <p:nvCxnSpPr>
          <p:cNvPr id="14" name="直線單箭頭接點 13"/>
          <p:cNvCxnSpPr>
            <a:endCxn id="12" idx="3"/>
          </p:cNvCxnSpPr>
          <p:nvPr/>
        </p:nvCxnSpPr>
        <p:spPr>
          <a:xfrm flipH="1" flipV="1">
            <a:off x="3470899" y="2284930"/>
            <a:ext cx="768592" cy="43207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344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PFN From “pagemap” Using Program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/>
              <a:t>Page Size  =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4096</a:t>
            </a:r>
            <a:r>
              <a:rPr lang="en-US" altLang="zh-TW" dirty="0"/>
              <a:t> (4096 bytes per page)</a:t>
            </a:r>
          </a:p>
          <a:p>
            <a:r>
              <a:rPr lang="en-US" altLang="zh-TW" dirty="0" err="1"/>
              <a:t>pagemap</a:t>
            </a:r>
            <a:r>
              <a:rPr lang="en-US" altLang="zh-TW" dirty="0"/>
              <a:t> entry size =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altLang="zh-TW" dirty="0"/>
              <a:t> (8 bytes per entry)</a:t>
            </a:r>
          </a:p>
          <a:p>
            <a:endParaRPr lang="en-US" altLang="zh-TW" dirty="0"/>
          </a:p>
          <a:p>
            <a:r>
              <a:rPr lang="en-US" altLang="zh-TW" b="1" dirty="0" err="1">
                <a:solidFill>
                  <a:schemeClr val="accent2">
                    <a:lumMod val="75000"/>
                  </a:schemeClr>
                </a:solidFill>
              </a:rPr>
              <a:t>file_offset</a:t>
            </a:r>
            <a:r>
              <a:rPr lang="en-US" altLang="zh-TW" dirty="0"/>
              <a:t> = [Linear address] /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4096</a:t>
            </a:r>
            <a:r>
              <a:rPr lang="en-US" altLang="zh-TW" dirty="0"/>
              <a:t> *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8</a:t>
            </a:r>
          </a:p>
          <a:p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Read the </a:t>
            </a:r>
            <a:r>
              <a:rPr lang="en-US" altLang="zh-TW" dirty="0" err="1"/>
              <a:t>pagemap</a:t>
            </a:r>
            <a:r>
              <a:rPr lang="en-US" altLang="zh-TW" dirty="0"/>
              <a:t> file of a process (“/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[pid]</a:t>
            </a:r>
            <a:r>
              <a:rPr lang="en-US" altLang="zh-TW" dirty="0"/>
              <a:t>/</a:t>
            </a:r>
            <a:r>
              <a:rPr lang="en-US" altLang="zh-TW" dirty="0" err="1"/>
              <a:t>pagemap</a:t>
            </a:r>
            <a:r>
              <a:rPr lang="en-US" altLang="zh-TW" dirty="0"/>
              <a:t>”).</a:t>
            </a:r>
            <a:br>
              <a:rPr lang="en-US" altLang="zh-TW" dirty="0"/>
            </a:br>
            <a:r>
              <a:rPr lang="en-US" altLang="zh-TW" dirty="0"/>
              <a:t>(You cannot just ‘cat’ the </a:t>
            </a:r>
            <a:r>
              <a:rPr lang="en-US" altLang="zh-TW" dirty="0" err="1"/>
              <a:t>pagemap</a:t>
            </a:r>
            <a:r>
              <a:rPr lang="en-US" altLang="zh-TW" dirty="0"/>
              <a:t>, because it is bytes serial)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Index to </a:t>
            </a:r>
            <a:r>
              <a:rPr lang="en-US" altLang="zh-TW" b="1" dirty="0" err="1">
                <a:solidFill>
                  <a:schemeClr val="accent2">
                    <a:lumMod val="75000"/>
                  </a:schemeClr>
                </a:solidFill>
              </a:rPr>
              <a:t>file_offset</a:t>
            </a:r>
            <a:r>
              <a:rPr lang="en-US" altLang="zh-TW" dirty="0"/>
              <a:t> and read the following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altLang="zh-TW" dirty="0"/>
              <a:t> bytes (Read a whole entry).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Resolve PFN or swap offset.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292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Linux Access Page Table - pgtable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Get a </a:t>
            </a:r>
            <a:r>
              <a:rPr lang="en-US" altLang="zh-TW" sz="2400" b="1" dirty="0"/>
              <a:t>next level </a:t>
            </a:r>
            <a:r>
              <a:rPr lang="en-US" altLang="zh-TW" sz="2400" dirty="0"/>
              <a:t>table page from upper page table with a entry offset address</a:t>
            </a:r>
          </a:p>
          <a:p>
            <a:pPr lvl="1"/>
            <a:r>
              <a:rPr lang="en-US" altLang="zh-TW" sz="1800" dirty="0"/>
              <a:t>static inline </a:t>
            </a:r>
            <a:r>
              <a:rPr lang="en-US" altLang="zh-TW" sz="1800" dirty="0" err="1"/>
              <a:t>pte_t</a:t>
            </a:r>
            <a:r>
              <a:rPr lang="en-US" altLang="zh-TW" sz="1800" dirty="0"/>
              <a:t> *</a:t>
            </a:r>
            <a:r>
              <a:rPr lang="en-US" altLang="zh-TW" sz="1800" dirty="0" err="1">
                <a:hlinkClick r:id="rId2"/>
              </a:rPr>
              <a:t>pte_offset_kernel</a:t>
            </a:r>
            <a:r>
              <a:rPr lang="en-US" altLang="zh-TW" sz="1800" dirty="0"/>
              <a:t>(</a:t>
            </a:r>
            <a:r>
              <a:rPr lang="en-US" altLang="zh-TW" sz="1800" dirty="0" err="1"/>
              <a:t>pmd_t</a:t>
            </a:r>
            <a:r>
              <a:rPr lang="en-US" altLang="zh-TW" sz="1800" dirty="0"/>
              <a:t> *</a:t>
            </a:r>
            <a:r>
              <a:rPr lang="en-US" altLang="zh-TW" sz="1800" dirty="0" err="1"/>
              <a:t>pmd</a:t>
            </a:r>
            <a:r>
              <a:rPr lang="en-US" altLang="zh-TW" sz="1800" dirty="0"/>
              <a:t>, unsigned long address) {…}</a:t>
            </a:r>
          </a:p>
          <a:p>
            <a:pPr lvl="1"/>
            <a:r>
              <a:rPr lang="en-US" altLang="zh-TW" sz="1800" dirty="0">
                <a:solidFill>
                  <a:srgbClr val="00B050"/>
                </a:solidFill>
              </a:rPr>
              <a:t>/* Find an entry in the second-level page table.. */</a:t>
            </a:r>
            <a:endParaRPr lang="en-US" altLang="zh-TW" sz="1800" dirty="0"/>
          </a:p>
          <a:p>
            <a:pPr lvl="1"/>
            <a:r>
              <a:rPr lang="en-US" altLang="zh-TW" sz="1800" dirty="0"/>
              <a:t>static inline </a:t>
            </a:r>
            <a:r>
              <a:rPr lang="en-US" altLang="zh-TW" sz="1800" dirty="0" err="1"/>
              <a:t>pmd_t</a:t>
            </a:r>
            <a:r>
              <a:rPr lang="en-US" altLang="zh-TW" sz="1800" dirty="0"/>
              <a:t> *</a:t>
            </a:r>
            <a:r>
              <a:rPr lang="en-US" altLang="zh-TW" sz="1800" dirty="0" err="1">
                <a:hlinkClick r:id="rId3"/>
              </a:rPr>
              <a:t>pmd_offset</a:t>
            </a:r>
            <a:r>
              <a:rPr lang="en-US" altLang="zh-TW" sz="1800" dirty="0"/>
              <a:t>(</a:t>
            </a:r>
            <a:r>
              <a:rPr lang="en-US" altLang="zh-TW" sz="1800" dirty="0" err="1"/>
              <a:t>pud_t</a:t>
            </a:r>
            <a:r>
              <a:rPr lang="en-US" altLang="zh-TW" sz="1800" dirty="0"/>
              <a:t> *</a:t>
            </a:r>
            <a:r>
              <a:rPr lang="en-US" altLang="zh-TW" sz="1800" dirty="0" err="1"/>
              <a:t>pud</a:t>
            </a:r>
            <a:r>
              <a:rPr lang="en-US" altLang="zh-TW" sz="1800" dirty="0"/>
              <a:t>, unsigned long address) {…}</a:t>
            </a:r>
          </a:p>
          <a:p>
            <a:pPr lvl="1"/>
            <a:r>
              <a:rPr lang="en-US" altLang="zh-TW" sz="1800" dirty="0">
                <a:solidFill>
                  <a:srgbClr val="00B050"/>
                </a:solidFill>
              </a:rPr>
              <a:t>/* to find an entry in a page-table-directory. */</a:t>
            </a:r>
            <a:endParaRPr lang="en-US" altLang="zh-TW" sz="1800" dirty="0"/>
          </a:p>
          <a:p>
            <a:pPr lvl="1"/>
            <a:r>
              <a:rPr lang="en-US" altLang="zh-TW" sz="1800" dirty="0"/>
              <a:t>static inline </a:t>
            </a:r>
            <a:r>
              <a:rPr lang="en-US" altLang="zh-TW" sz="1800" dirty="0" err="1"/>
              <a:t>pud_t</a:t>
            </a:r>
            <a:r>
              <a:rPr lang="en-US" altLang="zh-TW" sz="1800" dirty="0"/>
              <a:t> *</a:t>
            </a:r>
            <a:r>
              <a:rPr lang="en-US" altLang="zh-TW" sz="1800" dirty="0" err="1">
                <a:hlinkClick r:id="rId4"/>
              </a:rPr>
              <a:t>pud_offset</a:t>
            </a:r>
            <a:r>
              <a:rPr lang="en-US" altLang="zh-TW" sz="1800" dirty="0"/>
              <a:t>(</a:t>
            </a:r>
            <a:r>
              <a:rPr lang="en-US" altLang="zh-TW" sz="1800" dirty="0" err="1"/>
              <a:t>pgd_t</a:t>
            </a:r>
            <a:r>
              <a:rPr lang="en-US" altLang="zh-TW" sz="1800" dirty="0"/>
              <a:t> *</a:t>
            </a:r>
            <a:r>
              <a:rPr lang="en-US" altLang="zh-TW" sz="1800" dirty="0" err="1"/>
              <a:t>pgd</a:t>
            </a:r>
            <a:r>
              <a:rPr lang="en-US" altLang="zh-TW" sz="1800" dirty="0"/>
              <a:t>, unsigned long address) {…}</a:t>
            </a:r>
          </a:p>
          <a:p>
            <a:pPr lvl="1"/>
            <a:r>
              <a:rPr lang="en-US" altLang="zh-TW" sz="1800" dirty="0">
                <a:solidFill>
                  <a:srgbClr val="00B050"/>
                </a:solidFill>
              </a:rPr>
              <a:t>/* </a:t>
            </a:r>
            <a:r>
              <a:rPr lang="en-US" altLang="zh-TW" sz="1800" dirty="0" err="1">
                <a:solidFill>
                  <a:srgbClr val="00B050"/>
                </a:solidFill>
              </a:rPr>
              <a:t>pgd_index</a:t>
            </a:r>
            <a:r>
              <a:rPr lang="en-US" altLang="zh-TW" sz="1800" dirty="0">
                <a:solidFill>
                  <a:srgbClr val="00B050"/>
                </a:solidFill>
              </a:rPr>
              <a:t>() is used get the offset into the </a:t>
            </a:r>
            <a:r>
              <a:rPr lang="en-US" altLang="zh-TW" sz="1800" dirty="0" err="1">
                <a:solidFill>
                  <a:srgbClr val="00B050"/>
                </a:solidFill>
              </a:rPr>
              <a:t>pgd</a:t>
            </a:r>
            <a:r>
              <a:rPr lang="en-US" altLang="zh-TW" sz="1800" dirty="0">
                <a:solidFill>
                  <a:srgbClr val="00B050"/>
                </a:solidFill>
              </a:rPr>
              <a:t> page's array of </a:t>
            </a:r>
            <a:r>
              <a:rPr lang="en-US" altLang="zh-TW" sz="1800" dirty="0" err="1">
                <a:solidFill>
                  <a:srgbClr val="00B050"/>
                </a:solidFill>
              </a:rPr>
              <a:t>pgd_t's</a:t>
            </a:r>
            <a:r>
              <a:rPr lang="en-US" altLang="zh-TW" sz="1800" dirty="0">
                <a:solidFill>
                  <a:srgbClr val="00B050"/>
                </a:solidFill>
              </a:rPr>
              <a:t> */</a:t>
            </a:r>
          </a:p>
          <a:p>
            <a:pPr lvl="1"/>
            <a:r>
              <a:rPr lang="en-US" altLang="zh-TW" sz="1800" dirty="0"/>
              <a:t>#define </a:t>
            </a:r>
            <a:r>
              <a:rPr lang="en-US" altLang="zh-TW" sz="1800" dirty="0" err="1">
                <a:hlinkClick r:id="rId5"/>
              </a:rPr>
              <a:t>pgd_offset</a:t>
            </a:r>
            <a:r>
              <a:rPr lang="en-US" altLang="zh-TW" sz="1800" dirty="0"/>
              <a:t>(mm, address) ((mm)-&gt;</a:t>
            </a:r>
            <a:r>
              <a:rPr lang="en-US" altLang="zh-TW" sz="1800" dirty="0" err="1"/>
              <a:t>pgd</a:t>
            </a:r>
            <a:r>
              <a:rPr lang="en-US" altLang="zh-TW" sz="1800" dirty="0"/>
              <a:t> + </a:t>
            </a:r>
            <a:r>
              <a:rPr lang="en-US" altLang="zh-TW" sz="1800" dirty="0" err="1"/>
              <a:t>pgd_index</a:t>
            </a:r>
            <a:r>
              <a:rPr lang="en-US" altLang="zh-TW" sz="1800" dirty="0"/>
              <a:t>((address))) </a:t>
            </a:r>
            <a:r>
              <a:rPr lang="en-US" altLang="zh-TW" sz="1800" dirty="0">
                <a:solidFill>
                  <a:srgbClr val="00B050"/>
                </a:solidFill>
              </a:rPr>
              <a:t>// </a:t>
            </a:r>
            <a:r>
              <a:rPr lang="en-US" altLang="zh-TW" sz="1800" dirty="0" err="1">
                <a:solidFill>
                  <a:srgbClr val="00B050"/>
                </a:solidFill>
              </a:rPr>
              <a:t>pgd_offset</a:t>
            </a:r>
            <a:r>
              <a:rPr lang="en-US" altLang="zh-TW" sz="1800" dirty="0">
                <a:solidFill>
                  <a:srgbClr val="00B050"/>
                </a:solidFill>
              </a:rPr>
              <a:t>() returns a (</a:t>
            </a:r>
            <a:r>
              <a:rPr lang="en-US" altLang="zh-TW" sz="1800" dirty="0" err="1">
                <a:solidFill>
                  <a:srgbClr val="00B050"/>
                </a:solidFill>
              </a:rPr>
              <a:t>pgd_t</a:t>
            </a:r>
            <a:r>
              <a:rPr lang="en-US" altLang="zh-TW" sz="1800" dirty="0">
                <a:solidFill>
                  <a:srgbClr val="00B050"/>
                </a:solidFill>
              </a:rPr>
              <a:t> *)</a:t>
            </a:r>
          </a:p>
          <a:p>
            <a:pPr lvl="1"/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2400" dirty="0"/>
              <a:t>Check the directory/table is </a:t>
            </a:r>
            <a:r>
              <a:rPr lang="en-US" altLang="zh-TW" sz="2400" b="1" dirty="0"/>
              <a:t>present</a:t>
            </a:r>
            <a:r>
              <a:rPr lang="en-US" altLang="zh-TW" sz="2400" dirty="0"/>
              <a:t> or not</a:t>
            </a:r>
          </a:p>
          <a:p>
            <a:pPr lvl="1"/>
            <a:r>
              <a:rPr lang="en-US" altLang="zh-TW" sz="2000" dirty="0"/>
              <a:t>static inline int </a:t>
            </a:r>
            <a:r>
              <a:rPr lang="en-US" altLang="zh-TW" sz="2000" dirty="0">
                <a:hlinkClick r:id="rId6"/>
              </a:rPr>
              <a:t>pgd_present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pgd_t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pgd</a:t>
            </a:r>
            <a:r>
              <a:rPr lang="en-US" altLang="zh-TW" sz="2000" dirty="0"/>
              <a:t>) {…}</a:t>
            </a:r>
          </a:p>
          <a:p>
            <a:pPr lvl="1"/>
            <a:r>
              <a:rPr lang="en-US" altLang="zh-TW" sz="2000" dirty="0"/>
              <a:t>static inline int </a:t>
            </a:r>
            <a:r>
              <a:rPr lang="en-US" altLang="zh-TW" sz="2000" dirty="0">
                <a:hlinkClick r:id="rId7"/>
              </a:rPr>
              <a:t>pud_present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pud_t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pud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r>
              <a:rPr lang="en-US" altLang="zh-TW" sz="2000" dirty="0"/>
              <a:t>{…}</a:t>
            </a:r>
          </a:p>
          <a:p>
            <a:pPr lvl="1"/>
            <a:r>
              <a:rPr lang="en-US" altLang="zh-TW" sz="2000" dirty="0"/>
              <a:t>static inline int </a:t>
            </a:r>
            <a:r>
              <a:rPr lang="en-US" altLang="zh-TW" sz="2000" dirty="0">
                <a:hlinkClick r:id="rId8"/>
              </a:rPr>
              <a:t>pmd_present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pmd_t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pmd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r>
              <a:rPr lang="en-US" altLang="zh-TW" sz="2000" dirty="0"/>
              <a:t>{…}</a:t>
            </a:r>
          </a:p>
          <a:p>
            <a:pPr lvl="1"/>
            <a:r>
              <a:rPr lang="en-US" altLang="zh-TW" sz="2000" dirty="0"/>
              <a:t>static inline int </a:t>
            </a:r>
            <a:r>
              <a:rPr lang="en-US" altLang="zh-TW" sz="2000" dirty="0">
                <a:hlinkClick r:id="rId9"/>
              </a:rPr>
              <a:t>pte_present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pte_t</a:t>
            </a:r>
            <a:r>
              <a:rPr lang="en-US" altLang="zh-TW" sz="2000" dirty="0"/>
              <a:t> a) {…}</a:t>
            </a:r>
            <a:endParaRPr lang="en-US" altLang="zh-TW" sz="1600" dirty="0">
              <a:solidFill>
                <a:srgbClr val="00B050"/>
              </a:solidFill>
            </a:endParaRPr>
          </a:p>
          <a:p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25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接點 40"/>
          <p:cNvCxnSpPr/>
          <p:nvPr/>
        </p:nvCxnSpPr>
        <p:spPr>
          <a:xfrm flipH="1">
            <a:off x="359466" y="2996179"/>
            <a:ext cx="5315403" cy="9073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6363502" y="2996179"/>
            <a:ext cx="5284177" cy="8965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49568"/>
              </p:ext>
            </p:extLst>
          </p:nvPr>
        </p:nvGraphicFramePr>
        <p:xfrm>
          <a:off x="363073" y="2431610"/>
          <a:ext cx="1128821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602">
                  <a:extLst>
                    <a:ext uri="{9D8B030D-6E8A-4147-A177-3AD203B41FA5}">
                      <a16:colId xmlns:a16="http://schemas.microsoft.com/office/drawing/2014/main" val="1157223392"/>
                    </a:ext>
                  </a:extLst>
                </a:gridCol>
                <a:gridCol w="1612602">
                  <a:extLst>
                    <a:ext uri="{9D8B030D-6E8A-4147-A177-3AD203B41FA5}">
                      <a16:colId xmlns:a16="http://schemas.microsoft.com/office/drawing/2014/main" val="1905366151"/>
                    </a:ext>
                  </a:extLst>
                </a:gridCol>
                <a:gridCol w="1612602">
                  <a:extLst>
                    <a:ext uri="{9D8B030D-6E8A-4147-A177-3AD203B41FA5}">
                      <a16:colId xmlns:a16="http://schemas.microsoft.com/office/drawing/2014/main" val="2008076336"/>
                    </a:ext>
                  </a:extLst>
                </a:gridCol>
                <a:gridCol w="1612602">
                  <a:extLst>
                    <a:ext uri="{9D8B030D-6E8A-4147-A177-3AD203B41FA5}">
                      <a16:colId xmlns:a16="http://schemas.microsoft.com/office/drawing/2014/main" val="128775278"/>
                    </a:ext>
                  </a:extLst>
                </a:gridCol>
                <a:gridCol w="1612602">
                  <a:extLst>
                    <a:ext uri="{9D8B030D-6E8A-4147-A177-3AD203B41FA5}">
                      <a16:colId xmlns:a16="http://schemas.microsoft.com/office/drawing/2014/main" val="2829864796"/>
                    </a:ext>
                  </a:extLst>
                </a:gridCol>
                <a:gridCol w="1612602">
                  <a:extLst>
                    <a:ext uri="{9D8B030D-6E8A-4147-A177-3AD203B41FA5}">
                      <a16:colId xmlns:a16="http://schemas.microsoft.com/office/drawing/2014/main" val="3041618134"/>
                    </a:ext>
                  </a:extLst>
                </a:gridCol>
                <a:gridCol w="1612602">
                  <a:extLst>
                    <a:ext uri="{9D8B030D-6E8A-4147-A177-3AD203B41FA5}">
                      <a16:colId xmlns:a16="http://schemas.microsoft.com/office/drawing/2014/main" val="252681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User space</a:t>
                      </a:r>
                    </a:p>
                    <a:p>
                      <a:pPr algn="ctr"/>
                      <a:r>
                        <a:rPr lang="en-US" altLang="zh-TW" dirty="0"/>
                        <a:t>128 TB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Illegal Scope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Guard hole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(for hyper</a:t>
                      </a:r>
                      <a:r>
                        <a:rPr lang="en-US" altLang="zh-TW" sz="1400" baseline="0" dirty="0"/>
                        <a:t>visor</a:t>
                      </a:r>
                      <a:r>
                        <a:rPr lang="en-US" altLang="zh-TW" sz="1400" dirty="0"/>
                        <a:t>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Mapping of all phys.</a:t>
                      </a:r>
                      <a:r>
                        <a:rPr lang="en-US" altLang="zh-TW" sz="1200" baseline="0" dirty="0"/>
                        <a:t> Memory (64 TB)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vmalloc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95068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8035"/>
              </p:ext>
            </p:extLst>
          </p:nvPr>
        </p:nvGraphicFramePr>
        <p:xfrm>
          <a:off x="353324" y="4957397"/>
          <a:ext cx="82588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398">
                  <a:extLst>
                    <a:ext uri="{9D8B030D-6E8A-4147-A177-3AD203B41FA5}">
                      <a16:colId xmlns:a16="http://schemas.microsoft.com/office/drawing/2014/main" val="598498482"/>
                    </a:ext>
                  </a:extLst>
                </a:gridCol>
                <a:gridCol w="1381968">
                  <a:extLst>
                    <a:ext uri="{9D8B030D-6E8A-4147-A177-3AD203B41FA5}">
                      <a16:colId xmlns:a16="http://schemas.microsoft.com/office/drawing/2014/main" val="4221186779"/>
                    </a:ext>
                  </a:extLst>
                </a:gridCol>
                <a:gridCol w="2453053">
                  <a:extLst>
                    <a:ext uri="{9D8B030D-6E8A-4147-A177-3AD203B41FA5}">
                      <a16:colId xmlns:a16="http://schemas.microsoft.com/office/drawing/2014/main" val="1129877660"/>
                    </a:ext>
                  </a:extLst>
                </a:gridCol>
                <a:gridCol w="1378424">
                  <a:extLst>
                    <a:ext uri="{9D8B030D-6E8A-4147-A177-3AD203B41FA5}">
                      <a16:colId xmlns:a16="http://schemas.microsoft.com/office/drawing/2014/main" val="207976401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294218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dirty="0"/>
                        <a:t>Virtual memory  map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Kasan shadow memory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Stacks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47804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47342"/>
              </p:ext>
            </p:extLst>
          </p:nvPr>
        </p:nvGraphicFramePr>
        <p:xfrm>
          <a:off x="353322" y="6004078"/>
          <a:ext cx="82588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541">
                  <a:extLst>
                    <a:ext uri="{9D8B030D-6E8A-4147-A177-3AD203B41FA5}">
                      <a16:colId xmlns:a16="http://schemas.microsoft.com/office/drawing/2014/main" val="3449521204"/>
                    </a:ext>
                  </a:extLst>
                </a:gridCol>
                <a:gridCol w="2165063">
                  <a:extLst>
                    <a:ext uri="{9D8B030D-6E8A-4147-A177-3AD203B41FA5}">
                      <a16:colId xmlns:a16="http://schemas.microsoft.com/office/drawing/2014/main" val="689861345"/>
                    </a:ext>
                  </a:extLst>
                </a:gridCol>
                <a:gridCol w="2424493">
                  <a:extLst>
                    <a:ext uri="{9D8B030D-6E8A-4147-A177-3AD203B41FA5}">
                      <a16:colId xmlns:a16="http://schemas.microsoft.com/office/drawing/2014/main" val="3200085820"/>
                    </a:ext>
                  </a:extLst>
                </a:gridCol>
                <a:gridCol w="1013221">
                  <a:extLst>
                    <a:ext uri="{9D8B030D-6E8A-4147-A177-3AD203B41FA5}">
                      <a16:colId xmlns:a16="http://schemas.microsoft.com/office/drawing/2014/main" val="3341226465"/>
                    </a:ext>
                  </a:extLst>
                </a:gridCol>
                <a:gridCol w="1266526">
                  <a:extLst>
                    <a:ext uri="{9D8B030D-6E8A-4147-A177-3AD203B41FA5}">
                      <a16:colId xmlns:a16="http://schemas.microsoft.com/office/drawing/2014/main" val="3866283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Kernel  text mapping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Module mapping space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vsyscalls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431210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-15665" y="2170000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0x000000000000000</a:t>
            </a:r>
            <a:endParaRPr lang="zh-TW" altLang="en-US" sz="1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84335" y="2170000"/>
            <a:ext cx="1219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0x00007fffffffffff</a:t>
            </a:r>
            <a:endParaRPr lang="zh-TW" altLang="en-US" sz="1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030453" y="2170000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0xffff800000000000</a:t>
            </a:r>
            <a:endParaRPr lang="zh-TW" altLang="en-US" sz="1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186387" y="2170000"/>
            <a:ext cx="1438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0xffffc80000000000</a:t>
            </a:r>
            <a:endParaRPr lang="zh-TW" altLang="en-US" sz="12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889056" y="3071599"/>
            <a:ext cx="1438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0xffffc90000000000</a:t>
            </a:r>
            <a:endParaRPr lang="zh-TW" altLang="en-US" sz="1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365445" y="2183557"/>
            <a:ext cx="1449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0xffffe90000000000</a:t>
            </a:r>
            <a:endParaRPr lang="zh-TW" altLang="en-US" sz="1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894346" y="3071599"/>
            <a:ext cx="1115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0xffffe9ffffffffff</a:t>
            </a:r>
            <a:endParaRPr lang="zh-TW" alt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253" y="4684994"/>
            <a:ext cx="1444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0xffffea0000000000</a:t>
            </a:r>
            <a:endParaRPr lang="zh-TW" altLang="en-US" sz="12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940990" y="5295861"/>
            <a:ext cx="145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0xffffeb0000000000</a:t>
            </a:r>
            <a:endParaRPr lang="zh-TW" altLang="en-US" sz="1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328262" y="4723083"/>
            <a:ext cx="1436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0xffffec0000000000</a:t>
            </a:r>
            <a:endParaRPr lang="zh-TW" altLang="en-US" sz="12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91200" y="5309509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0xfffffc0000000000</a:t>
            </a:r>
            <a:endParaRPr lang="zh-TW" altLang="en-US" sz="12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142328" y="4723083"/>
            <a:ext cx="1387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0xffffff0000000000</a:t>
            </a:r>
            <a:endParaRPr lang="zh-TW" altLang="en-US" sz="12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879306" y="5309509"/>
            <a:ext cx="1087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0xffffff7fffffffff</a:t>
            </a:r>
            <a:endParaRPr lang="zh-TW" altLang="en-US" sz="12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7253" y="5772619"/>
            <a:ext cx="1387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0xffffff8000000000</a:t>
            </a:r>
            <a:endParaRPr lang="zh-TW" altLang="en-US" sz="12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201736" y="6383486"/>
            <a:ext cx="1320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0xffffffff80000000</a:t>
            </a:r>
            <a:endParaRPr lang="zh-TW" altLang="en-US" sz="12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263799" y="5772619"/>
            <a:ext cx="1312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0xffffffffa0000000</a:t>
            </a:r>
            <a:endParaRPr lang="zh-TW" altLang="en-US" sz="12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674869" y="6383486"/>
            <a:ext cx="1253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0xffffffffff600000</a:t>
            </a:r>
            <a:endParaRPr lang="zh-TW" altLang="en-US" sz="12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749035" y="5778137"/>
            <a:ext cx="124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0xffffffffffe00000</a:t>
            </a:r>
            <a:endParaRPr lang="zh-TW" altLang="en-US" sz="12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912994" y="6339249"/>
            <a:ext cx="105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0xffffffffffffffff</a:t>
            </a:r>
            <a:endParaRPr lang="zh-TW" altLang="en-US" sz="1200" dirty="0"/>
          </a:p>
        </p:txBody>
      </p: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09733"/>
              </p:ext>
            </p:extLst>
          </p:nvPr>
        </p:nvGraphicFramePr>
        <p:xfrm>
          <a:off x="9385489" y="4518114"/>
          <a:ext cx="19447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55">
                  <a:extLst>
                    <a:ext uri="{9D8B030D-6E8A-4147-A177-3AD203B41FA5}">
                      <a16:colId xmlns:a16="http://schemas.microsoft.com/office/drawing/2014/main" val="602590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Linear Address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39880"/>
                  </a:ext>
                </a:extLst>
              </a:tr>
            </a:tbl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18777"/>
              </p:ext>
            </p:extLst>
          </p:nvPr>
        </p:nvGraphicFramePr>
        <p:xfrm>
          <a:off x="9385490" y="4915905"/>
          <a:ext cx="19447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54">
                  <a:extLst>
                    <a:ext uri="{9D8B030D-6E8A-4147-A177-3AD203B41FA5}">
                      <a16:colId xmlns:a16="http://schemas.microsoft.com/office/drawing/2014/main" val="602590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Hole</a:t>
                      </a:r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39880"/>
                  </a:ext>
                </a:extLst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732265"/>
              </p:ext>
            </p:extLst>
          </p:nvPr>
        </p:nvGraphicFramePr>
        <p:xfrm>
          <a:off x="359465" y="3903543"/>
          <a:ext cx="112882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8214">
                  <a:extLst>
                    <a:ext uri="{9D8B030D-6E8A-4147-A177-3AD203B41FA5}">
                      <a16:colId xmlns:a16="http://schemas.microsoft.com/office/drawing/2014/main" val="171180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Physical Memory</a:t>
                      </a:r>
                      <a:r>
                        <a:rPr lang="en-US" altLang="zh-TW" baseline="0" dirty="0"/>
                        <a:t> (Max. 64TB)</a:t>
                      </a:r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841126"/>
                  </a:ext>
                </a:extLst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861519"/>
              </p:ext>
            </p:extLst>
          </p:nvPr>
        </p:nvGraphicFramePr>
        <p:xfrm>
          <a:off x="9385489" y="5323157"/>
          <a:ext cx="19447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55">
                  <a:extLst>
                    <a:ext uri="{9D8B030D-6E8A-4147-A177-3AD203B41FA5}">
                      <a16:colId xmlns:a16="http://schemas.microsoft.com/office/drawing/2014/main" val="1711802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Physical</a:t>
                      </a:r>
                      <a:r>
                        <a:rPr lang="en-US" altLang="zh-TW" baseline="0" dirty="0"/>
                        <a:t> Address</a:t>
                      </a:r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841126"/>
                  </a:ext>
                </a:extLst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4530135" y="3071690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0xffff880000000000</a:t>
            </a:r>
            <a:endParaRPr lang="zh-TW" altLang="en-US" sz="1200" dirty="0"/>
          </a:p>
        </p:txBody>
      </p:sp>
      <p:cxnSp>
        <p:nvCxnSpPr>
          <p:cNvPr id="65" name="直線單箭頭接點 64"/>
          <p:cNvCxnSpPr/>
          <p:nvPr/>
        </p:nvCxnSpPr>
        <p:spPr>
          <a:xfrm flipH="1">
            <a:off x="1950740" y="2168259"/>
            <a:ext cx="626999" cy="26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2989692" y="2154611"/>
            <a:ext cx="609418" cy="29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1889739" y="1920013"/>
            <a:ext cx="2186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Because of Canonical Form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1362822" y="3071599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0x000080000000000</a:t>
            </a:r>
            <a:endParaRPr lang="zh-TW" altLang="en-US" sz="1200" dirty="0"/>
          </a:p>
        </p:txBody>
      </p:sp>
      <p:cxnSp>
        <p:nvCxnSpPr>
          <p:cNvPr id="79" name="直線接點 78"/>
          <p:cNvCxnSpPr/>
          <p:nvPr/>
        </p:nvCxnSpPr>
        <p:spPr>
          <a:xfrm flipV="1">
            <a:off x="3599110" y="2429610"/>
            <a:ext cx="8048569" cy="2729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V="1">
            <a:off x="350270" y="4960507"/>
            <a:ext cx="8261897" cy="29521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V="1">
            <a:off x="346506" y="6004078"/>
            <a:ext cx="8257347" cy="3567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376981" y="2456904"/>
            <a:ext cx="1600470" cy="2384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9385489" y="5929613"/>
            <a:ext cx="1600470" cy="2384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9392741" y="6395253"/>
            <a:ext cx="1600470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9979046" y="598294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 Space (128 TB)</a:t>
            </a:r>
            <a:endParaRPr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9970733" y="6456563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Kernel Space (128 TB)</a:t>
            </a:r>
            <a:endParaRPr lang="zh-TW" altLang="en-US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27615" y="4221955"/>
            <a:ext cx="1273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0x000000000000</a:t>
            </a:r>
            <a:endParaRPr lang="zh-TW" altLang="en-US" sz="12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10894346" y="4195659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0x‭</a:t>
            </a:r>
            <a:r>
              <a:rPr lang="en-US" altLang="zh-TW" sz="1200" dirty="0"/>
              <a:t>3FFFFFFFFFFF</a:t>
            </a:r>
            <a:r>
              <a:rPr lang="en-US" altLang="zh-TW" sz="1100" dirty="0"/>
              <a:t>‬</a:t>
            </a:r>
            <a:endParaRPr lang="zh-TW" altLang="en-US" sz="11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4811107" y="5262022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16 TB</a:t>
            </a:r>
            <a:endParaRPr lang="zh-TW" altLang="en-US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942268" y="530667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 TB</a:t>
            </a:r>
            <a:endParaRPr lang="zh-TW" altLang="en-US" dirty="0"/>
          </a:p>
        </p:txBody>
      </p:sp>
      <p:sp>
        <p:nvSpPr>
          <p:cNvPr id="100" name="標題 1"/>
          <p:cNvSpPr txBox="1">
            <a:spLocks/>
          </p:cNvSpPr>
          <p:nvPr/>
        </p:nvSpPr>
        <p:spPr>
          <a:xfrm>
            <a:off x="838200" y="365125"/>
            <a:ext cx="6681716" cy="756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/>
              <a:t>Linear Address</a:t>
            </a:r>
            <a:endParaRPr lang="zh-TW" altLang="en-US" sz="4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2433687" y="6302674"/>
            <a:ext cx="132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Default 512 MB</a:t>
            </a:r>
            <a:endParaRPr lang="zh-TW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2871567" y="1486066"/>
            <a:ext cx="1450477" cy="372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pgtable</a:t>
            </a:r>
            <a:endParaRPr lang="zh-TW" altLang="en-US" dirty="0"/>
          </a:p>
        </p:txBody>
      </p:sp>
      <p:sp>
        <p:nvSpPr>
          <p:cNvPr id="115" name="右彎箭號 114"/>
          <p:cNvSpPr/>
          <p:nvPr/>
        </p:nvSpPr>
        <p:spPr>
          <a:xfrm>
            <a:off x="1434812" y="1485244"/>
            <a:ext cx="1436756" cy="944365"/>
          </a:xfrm>
          <a:prstGeom prst="bentArrow">
            <a:avLst>
              <a:gd name="adj1" fmla="val 10902"/>
              <a:gd name="adj2" fmla="val 14106"/>
              <a:gd name="adj3" fmla="val 30127"/>
              <a:gd name="adj4" fmla="val 15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右彎箭號 115"/>
          <p:cNvSpPr/>
          <p:nvPr/>
        </p:nvSpPr>
        <p:spPr>
          <a:xfrm rot="5400000">
            <a:off x="4735075" y="1178241"/>
            <a:ext cx="875241" cy="1658611"/>
          </a:xfrm>
          <a:prstGeom prst="bentArrow">
            <a:avLst>
              <a:gd name="adj1" fmla="val 13437"/>
              <a:gd name="adj2" fmla="val 14106"/>
              <a:gd name="adj3" fmla="val 30127"/>
              <a:gd name="adj4" fmla="val 15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4382500" y="6299325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~1525 MB</a:t>
            </a:r>
            <a:endParaRPr lang="zh-TW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5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Pgtable 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And then…You need to index a entry in a directory</a:t>
            </a:r>
          </a:p>
          <a:p>
            <a:pPr lvl="1"/>
            <a:r>
              <a:rPr lang="en-US" altLang="zh-TW" sz="1800" dirty="0"/>
              <a:t>#define </a:t>
            </a:r>
            <a:r>
              <a:rPr lang="en-US" altLang="zh-TW" sz="1800" dirty="0" err="1">
                <a:hlinkClick r:id="rId2"/>
              </a:rPr>
              <a:t>pgd_index</a:t>
            </a:r>
            <a:r>
              <a:rPr lang="en-US" altLang="zh-TW" sz="1800" dirty="0"/>
              <a:t>(address) (((address) &gt;&gt; PGDIR_SHIFT) &amp; (PTRS_PER_PGD - 1))</a:t>
            </a:r>
          </a:p>
          <a:p>
            <a:pPr lvl="1"/>
            <a:r>
              <a:rPr lang="en-US" altLang="zh-TW" sz="1800" dirty="0"/>
              <a:t>static inline unsigned long </a:t>
            </a:r>
            <a:r>
              <a:rPr lang="en-US" altLang="zh-TW" sz="1800" dirty="0" err="1">
                <a:hlinkClick r:id="rId3"/>
              </a:rPr>
              <a:t>pud_index</a:t>
            </a:r>
            <a:r>
              <a:rPr lang="en-US" altLang="zh-TW" sz="1800" dirty="0"/>
              <a:t>(unsigned long address) {…}</a:t>
            </a:r>
          </a:p>
          <a:p>
            <a:pPr lvl="1"/>
            <a:r>
              <a:rPr lang="en-US" altLang="zh-TW" sz="1800" dirty="0"/>
              <a:t>static inline unsigned long  </a:t>
            </a:r>
            <a:r>
              <a:rPr lang="en-US" altLang="zh-TW" sz="1800" dirty="0" err="1">
                <a:hlinkClick r:id="rId4"/>
              </a:rPr>
              <a:t>pmd_index</a:t>
            </a:r>
            <a:r>
              <a:rPr lang="en-US" altLang="zh-TW" sz="1800" dirty="0"/>
              <a:t>(unsigned long address) {…}</a:t>
            </a:r>
          </a:p>
          <a:p>
            <a:pPr lvl="1"/>
            <a:r>
              <a:rPr lang="en-US" altLang="zh-TW" sz="1800" dirty="0"/>
              <a:t>static inline unsigned long </a:t>
            </a:r>
            <a:r>
              <a:rPr lang="en-US" altLang="zh-TW" sz="1800" dirty="0" err="1">
                <a:hlinkClick r:id="rId5"/>
              </a:rPr>
              <a:t>pte_index</a:t>
            </a:r>
            <a:r>
              <a:rPr lang="en-US" altLang="zh-TW" sz="1800" dirty="0"/>
              <a:t>(unsigned long address)</a:t>
            </a:r>
          </a:p>
          <a:p>
            <a:pPr lvl="1"/>
            <a:endParaRPr lang="en-US" altLang="zh-TW" sz="2000" dirty="0"/>
          </a:p>
          <a:p>
            <a:r>
              <a:rPr lang="en-US" altLang="zh-TW" sz="2400" dirty="0" err="1"/>
              <a:t>pgd_t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pud_t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pmd_t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pte_t</a:t>
            </a:r>
            <a:r>
              <a:rPr lang="en-US" altLang="zh-TW" sz="2400" dirty="0"/>
              <a:t> is the array like: </a:t>
            </a:r>
            <a:r>
              <a:rPr lang="en-US" altLang="zh-TW" sz="2400" b="1" dirty="0" err="1"/>
              <a:t>pgd_t</a:t>
            </a:r>
            <a:r>
              <a:rPr lang="en-US" altLang="zh-TW" sz="2400" b="1" dirty="0"/>
              <a:t>[PTRS_PER_PGD]</a:t>
            </a:r>
            <a:r>
              <a:rPr lang="en-US" altLang="zh-TW" sz="2400" dirty="0"/>
              <a:t>, the return value(unsigned long) is a index of array.</a:t>
            </a:r>
          </a:p>
          <a:p>
            <a:endParaRPr lang="en-US" altLang="zh-TW" sz="2400" b="1" dirty="0"/>
          </a:p>
          <a:p>
            <a:r>
              <a:rPr lang="en-US" altLang="zh-TW" sz="2400" b="1" dirty="0"/>
              <a:t>NOW, you get a entry! Next step is to obtain a PFN of next level directory/table from a entry. </a:t>
            </a:r>
          </a:p>
          <a:p>
            <a:pPr lvl="1"/>
            <a:endParaRPr lang="zh-TW" alt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190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From Entry Index to Next Level Table Entry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262" y="1800687"/>
            <a:ext cx="4702734" cy="4351338"/>
          </a:xfrm>
        </p:spPr>
      </p:pic>
      <p:sp>
        <p:nvSpPr>
          <p:cNvPr id="5" name="矩形 4"/>
          <p:cNvSpPr/>
          <p:nvPr/>
        </p:nvSpPr>
        <p:spPr>
          <a:xfrm>
            <a:off x="6180262" y="1431355"/>
            <a:ext cx="588150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solidFill>
                  <a:schemeClr val="bg1"/>
                </a:solidFill>
                <a:hlinkClick r:id="rId3"/>
              </a:rPr>
              <a:t>arch\x86\mm\init_64.c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049834" y="2429659"/>
            <a:ext cx="242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Get a entry index in </a:t>
            </a:r>
            <a:r>
              <a:rPr lang="en-US" altLang="zh-TW" dirty="0" err="1"/>
              <a:t>pgd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67840" y="1376355"/>
            <a:ext cx="448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It just a demo how to translate -&gt;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368380" y="1881971"/>
            <a:ext cx="330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</a:t>
            </a:r>
            <a:r>
              <a:rPr lang="en-US" altLang="zh-TW" b="1" dirty="0"/>
              <a:t>off</a:t>
            </a:r>
            <a:r>
              <a:rPr lang="en-US" altLang="zh-TW" dirty="0"/>
              <a:t> is a kernel mapping offset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03782" y="2836477"/>
            <a:ext cx="169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Get a PGD entry</a:t>
            </a:r>
            <a:endParaRPr lang="zh-TW" altLang="en-US" dirty="0"/>
          </a:p>
        </p:txBody>
      </p:sp>
      <p:cxnSp>
        <p:nvCxnSpPr>
          <p:cNvPr id="13" name="直線單箭頭接點 12"/>
          <p:cNvCxnSpPr>
            <a:endCxn id="9" idx="3"/>
          </p:cNvCxnSpPr>
          <p:nvPr/>
        </p:nvCxnSpPr>
        <p:spPr>
          <a:xfrm flipH="1" flipV="1">
            <a:off x="5677171" y="2066637"/>
            <a:ext cx="1430211" cy="4664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7" idx="3"/>
          </p:cNvCxnSpPr>
          <p:nvPr/>
        </p:nvCxnSpPr>
        <p:spPr>
          <a:xfrm rot="10800000">
            <a:off x="5477358" y="2614325"/>
            <a:ext cx="3643656" cy="278878"/>
          </a:xfrm>
          <a:prstGeom prst="bentConnector3">
            <a:avLst>
              <a:gd name="adj1" fmla="val 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11" idx="3"/>
          </p:cNvCxnSpPr>
          <p:nvPr/>
        </p:nvCxnSpPr>
        <p:spPr>
          <a:xfrm flipH="1">
            <a:off x="5399503" y="2876264"/>
            <a:ext cx="2167130" cy="144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733951" y="3522174"/>
            <a:ext cx="32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Check the entry is present or not</a:t>
            </a:r>
            <a:endParaRPr lang="zh-TW" altLang="en-US" dirty="0"/>
          </a:p>
        </p:txBody>
      </p:sp>
      <p:cxnSp>
        <p:nvCxnSpPr>
          <p:cNvPr id="21" name="直線單箭頭接點 20"/>
          <p:cNvCxnSpPr>
            <a:endCxn id="19" idx="3"/>
          </p:cNvCxnSpPr>
          <p:nvPr/>
        </p:nvCxnSpPr>
        <p:spPr>
          <a:xfrm flipH="1" flipV="1">
            <a:off x="5991894" y="3706840"/>
            <a:ext cx="1514499" cy="42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71091" y="4499085"/>
            <a:ext cx="5228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If the index of the table array is a entry (present), you get a entry. You may resolve the PFN from the entry.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71091" y="5367875"/>
            <a:ext cx="44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PFN : </a:t>
            </a:r>
            <a:r>
              <a:rPr lang="en-US" altLang="zh-TW" b="1" dirty="0">
                <a:solidFill>
                  <a:srgbClr val="FF0000"/>
                </a:solidFill>
              </a:rPr>
              <a:t>Page Frame Number</a:t>
            </a:r>
            <a:r>
              <a:rPr lang="en-US" altLang="zh-TW" dirty="0">
                <a:solidFill>
                  <a:srgbClr val="FF0000"/>
                </a:solidFill>
              </a:rPr>
              <a:t>, represent the </a:t>
            </a:r>
            <a:r>
              <a:rPr lang="en-US" altLang="zh-TW" b="1" dirty="0">
                <a:solidFill>
                  <a:srgbClr val="FF0000"/>
                </a:solidFill>
              </a:rPr>
              <a:t>physical address </a:t>
            </a:r>
            <a:r>
              <a:rPr lang="en-US" altLang="zh-TW" dirty="0">
                <a:solidFill>
                  <a:srgbClr val="FF0000"/>
                </a:solidFill>
              </a:rPr>
              <a:t>of page directory/table or a page.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045858" y="3312359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PGD base address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endCxn id="27" idx="1"/>
          </p:cNvCxnSpPr>
          <p:nvPr/>
        </p:nvCxnSpPr>
        <p:spPr>
          <a:xfrm>
            <a:off x="8403771" y="2941942"/>
            <a:ext cx="1642087" cy="555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330610" y="3857509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Get the PUD base address in the entry</a:t>
            </a:r>
            <a:endParaRPr lang="zh-TW" altLang="en-US" dirty="0"/>
          </a:p>
        </p:txBody>
      </p:sp>
      <p:cxnSp>
        <p:nvCxnSpPr>
          <p:cNvPr id="33" name="直線單箭頭接點 32"/>
          <p:cNvCxnSpPr>
            <a:endCxn id="32" idx="3"/>
          </p:cNvCxnSpPr>
          <p:nvPr/>
        </p:nvCxnSpPr>
        <p:spPr>
          <a:xfrm flipH="1">
            <a:off x="6096000" y="3891506"/>
            <a:ext cx="1828800" cy="150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29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Linux Obtains PFN From Page</a:t>
            </a:r>
            <a:r>
              <a:rPr lang="zh-TW" altLang="en-US" dirty="0"/>
              <a:t> </a:t>
            </a:r>
            <a:r>
              <a:rPr lang="en-US" altLang="zh-TW" dirty="0"/>
              <a:t>Table Entry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Linux obtains a PUD/PMD/PTE 64 bits page table entry, then it will convert the entry to PFN.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127880"/>
            <a:ext cx="6362700" cy="30596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2747972"/>
            <a:ext cx="609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solidFill>
                  <a:schemeClr val="bg1"/>
                </a:solidFill>
                <a:hlinkClick r:id="rId3"/>
              </a:rPr>
              <a:t>arch\x86\include\</a:t>
            </a:r>
            <a:r>
              <a:rPr lang="en-US" altLang="zh-TW" dirty="0">
                <a:solidFill>
                  <a:schemeClr val="bg1"/>
                </a:solidFill>
                <a:hlinkClick r:id="rId3"/>
              </a:rPr>
              <a:t>asm</a:t>
            </a:r>
            <a:r>
              <a:rPr lang="en-US" altLang="zh-TW" dirty="0">
                <a:solidFill>
                  <a:schemeClr val="bg1"/>
                </a:solidFill>
                <a:hlinkClick r:id="rId3"/>
              </a:rPr>
              <a:t>\</a:t>
            </a:r>
            <a:r>
              <a:rPr lang="en-US" altLang="zh-TW" dirty="0">
                <a:solidFill>
                  <a:schemeClr val="bg1"/>
                </a:solidFill>
                <a:hlinkClick r:id="rId3"/>
              </a:rPr>
              <a:t>pgtable.h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593007" y="2666215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00..0011..1100..00</a:t>
            </a:r>
          </a:p>
          <a:p>
            <a:r>
              <a:rPr lang="zh-TW" altLang="en-US" dirty="0"/>
              <a:t>└ </a:t>
            </a:r>
            <a:r>
              <a:rPr lang="en-US" altLang="zh-TW" dirty="0"/>
              <a:t>18</a:t>
            </a:r>
            <a:r>
              <a:rPr lang="zh-TW" altLang="en-US" dirty="0"/>
              <a:t> ┘└ </a:t>
            </a:r>
            <a:r>
              <a:rPr lang="en-US" altLang="zh-TW" dirty="0"/>
              <a:t>34</a:t>
            </a:r>
            <a:r>
              <a:rPr lang="zh-TW" altLang="en-US" dirty="0"/>
              <a:t> ┘└ </a:t>
            </a:r>
            <a:r>
              <a:rPr lang="en-US" altLang="zh-TW" dirty="0"/>
              <a:t>12</a:t>
            </a:r>
            <a:r>
              <a:rPr lang="zh-TW" altLang="en-US" dirty="0"/>
              <a:t> ┘</a:t>
            </a:r>
            <a:endParaRPr lang="en-US" altLang="zh-TW" dirty="0"/>
          </a:p>
          <a:p>
            <a:r>
              <a:rPr lang="zh-TW" altLang="en-US" dirty="0"/>
              <a:t>             </a:t>
            </a:r>
            <a:r>
              <a:rPr lang="en-US" altLang="zh-TW" dirty="0"/>
              <a:t>PFN</a:t>
            </a:r>
            <a:r>
              <a:rPr lang="zh-TW" altLang="en-US" dirty="0"/>
              <a:t>     </a:t>
            </a:r>
            <a:r>
              <a:rPr lang="en-US" altLang="zh-TW" dirty="0"/>
              <a:t>4K</a:t>
            </a:r>
            <a:endParaRPr lang="zh-TW" altLang="en-US" dirty="0"/>
          </a:p>
        </p:txBody>
      </p:sp>
      <p:cxnSp>
        <p:nvCxnSpPr>
          <p:cNvPr id="19" name="直線單箭頭接點 8"/>
          <p:cNvCxnSpPr/>
          <p:nvPr/>
        </p:nvCxnSpPr>
        <p:spPr>
          <a:xfrm>
            <a:off x="7227893" y="3818030"/>
            <a:ext cx="757221" cy="353376"/>
          </a:xfrm>
          <a:prstGeom prst="curvedConnector3">
            <a:avLst>
              <a:gd name="adj1" fmla="val 43100"/>
            </a:avLst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7985114" y="3846611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00..0000..0011..11</a:t>
            </a:r>
          </a:p>
          <a:p>
            <a:r>
              <a:rPr lang="zh-TW" altLang="en-US" dirty="0"/>
              <a:t>                      └ </a:t>
            </a:r>
            <a:r>
              <a:rPr lang="en-US" altLang="zh-TW" dirty="0"/>
              <a:t>12</a:t>
            </a:r>
            <a:r>
              <a:rPr lang="zh-TW" altLang="en-US" dirty="0"/>
              <a:t> ┘</a:t>
            </a:r>
            <a:endParaRPr lang="en-US" altLang="zh-TW" dirty="0"/>
          </a:p>
          <a:p>
            <a:r>
              <a:rPr lang="zh-TW" altLang="en-US" dirty="0"/>
              <a:t>                         </a:t>
            </a:r>
            <a:r>
              <a:rPr lang="en-US" altLang="zh-TW" dirty="0"/>
              <a:t>4K</a:t>
            </a:r>
            <a:endParaRPr lang="zh-TW" altLang="en-US" dirty="0"/>
          </a:p>
        </p:txBody>
      </p:sp>
      <p:sp>
        <p:nvSpPr>
          <p:cNvPr id="24" name="向下箭號 23"/>
          <p:cNvSpPr/>
          <p:nvPr/>
        </p:nvSpPr>
        <p:spPr>
          <a:xfrm>
            <a:off x="8952687" y="4769941"/>
            <a:ext cx="248464" cy="43829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7720040" y="5170051"/>
            <a:ext cx="2962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Result: 34</a:t>
            </a:r>
            <a:r>
              <a:rPr lang="zh-TW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</a:rPr>
              <a:t>bits PFN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40138" y="5599089"/>
            <a:ext cx="485186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PFN is a serial number every 4K block.</a:t>
            </a:r>
          </a:p>
          <a:p>
            <a:r>
              <a:rPr lang="en-US" altLang="zh-TW" sz="2000" dirty="0"/>
              <a:t>E.g. 	</a:t>
            </a:r>
            <a:r>
              <a:rPr lang="en-US" altLang="zh-TW" sz="1400" dirty="0"/>
              <a:t>PFN=0 -&gt; 0K</a:t>
            </a:r>
          </a:p>
          <a:p>
            <a:r>
              <a:rPr lang="en-US" altLang="zh-TW" sz="1400" dirty="0"/>
              <a:t>	PFN=1 -&gt; 4K </a:t>
            </a:r>
          </a:p>
          <a:p>
            <a:r>
              <a:rPr lang="en-US" altLang="zh-TW" sz="1400" dirty="0"/>
              <a:t>	PFN=2 -&gt; 8K</a:t>
            </a:r>
            <a:endParaRPr lang="zh-TW" altLang="en-US" sz="14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6346" y="2521632"/>
            <a:ext cx="1120258" cy="2686607"/>
          </a:xfrm>
          <a:prstGeom prst="rect">
            <a:avLst/>
          </a:prstGeom>
        </p:spPr>
      </p:pic>
      <p:cxnSp>
        <p:nvCxnSpPr>
          <p:cNvPr id="10" name="直線單箭頭接點 9"/>
          <p:cNvCxnSpPr>
            <a:endCxn id="5" idx="2"/>
          </p:cNvCxnSpPr>
          <p:nvPr/>
        </p:nvCxnSpPr>
        <p:spPr>
          <a:xfrm flipV="1">
            <a:off x="11270082" y="5208239"/>
            <a:ext cx="196393" cy="4980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189709" y="6371717"/>
            <a:ext cx="6011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/>
              <a:t>PTE_PFN_MASK extracts the PFN from a (</a:t>
            </a:r>
            <a:r>
              <a:rPr lang="en-US" altLang="zh-TW" sz="1400" b="1" dirty="0" err="1"/>
              <a:t>pte|pmd|pud|pgd</a:t>
            </a:r>
            <a:r>
              <a:rPr lang="en-US" altLang="zh-TW" sz="1400" b="1" dirty="0"/>
              <a:t>)</a:t>
            </a:r>
            <a:r>
              <a:rPr lang="en-US" altLang="zh-TW" sz="1400" b="1" dirty="0" err="1"/>
              <a:t>val_t</a:t>
            </a:r>
            <a:endParaRPr lang="en-US" altLang="zh-TW" sz="1400" b="1" dirty="0"/>
          </a:p>
        </p:txBody>
      </p:sp>
      <p:cxnSp>
        <p:nvCxnSpPr>
          <p:cNvPr id="15" name="直線接點 14"/>
          <p:cNvCxnSpPr/>
          <p:nvPr/>
        </p:nvCxnSpPr>
        <p:spPr>
          <a:xfrm>
            <a:off x="4423954" y="3846611"/>
            <a:ext cx="136248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6096000" y="3846611"/>
            <a:ext cx="1104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endCxn id="7" idx="1"/>
          </p:cNvCxnSpPr>
          <p:nvPr/>
        </p:nvCxnSpPr>
        <p:spPr>
          <a:xfrm flipV="1">
            <a:off x="5786438" y="3127880"/>
            <a:ext cx="1806569" cy="461665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Table Entry Structure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432852"/>
              </p:ext>
            </p:extLst>
          </p:nvPr>
        </p:nvGraphicFramePr>
        <p:xfrm>
          <a:off x="3056089" y="2825420"/>
          <a:ext cx="52403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611">
                  <a:extLst>
                    <a:ext uri="{9D8B030D-6E8A-4147-A177-3AD203B41FA5}">
                      <a16:colId xmlns:a16="http://schemas.microsoft.com/office/drawing/2014/main" val="1971802959"/>
                    </a:ext>
                  </a:extLst>
                </a:gridCol>
                <a:gridCol w="2473234">
                  <a:extLst>
                    <a:ext uri="{9D8B030D-6E8A-4147-A177-3AD203B41FA5}">
                      <a16:colId xmlns:a16="http://schemas.microsoft.com/office/drawing/2014/main" val="3826453044"/>
                    </a:ext>
                  </a:extLst>
                </a:gridCol>
                <a:gridCol w="1358537">
                  <a:extLst>
                    <a:ext uri="{9D8B030D-6E8A-4147-A177-3AD203B41FA5}">
                      <a16:colId xmlns:a16="http://schemas.microsoft.com/office/drawing/2014/main" val="3350496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Flag (18 bits)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PFN (34 bits)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Flag (12bits)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222808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48475" y="1647514"/>
            <a:ext cx="654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/>
              <a:t>pgd_t</a:t>
            </a:r>
            <a:r>
              <a:rPr lang="en-US" altLang="zh-TW" dirty="0" err="1"/>
              <a:t>.pgd</a:t>
            </a:r>
            <a:r>
              <a:rPr lang="en-US" altLang="zh-TW" dirty="0"/>
              <a:t>, </a:t>
            </a:r>
            <a:r>
              <a:rPr lang="en-US" altLang="zh-TW" b="1" dirty="0" err="1"/>
              <a:t>pud_t</a:t>
            </a:r>
            <a:r>
              <a:rPr lang="en-US" altLang="zh-TW" dirty="0" err="1"/>
              <a:t>.pud</a:t>
            </a:r>
            <a:r>
              <a:rPr lang="en-US" altLang="zh-TW" dirty="0"/>
              <a:t>, </a:t>
            </a:r>
            <a:r>
              <a:rPr lang="en-US" altLang="zh-TW" b="1" dirty="0" err="1"/>
              <a:t>pmd_t</a:t>
            </a:r>
            <a:r>
              <a:rPr lang="en-US" altLang="zh-TW" dirty="0" err="1"/>
              <a:t>.pmd</a:t>
            </a:r>
            <a:r>
              <a:rPr lang="en-US" altLang="zh-TW" dirty="0"/>
              <a:t>, </a:t>
            </a:r>
            <a:r>
              <a:rPr lang="en-US" altLang="zh-TW" b="1" dirty="0" err="1"/>
              <a:t>pte_t</a:t>
            </a:r>
            <a:r>
              <a:rPr lang="en-US" altLang="zh-TW" dirty="0" err="1"/>
              <a:t>.pte</a:t>
            </a:r>
            <a:r>
              <a:rPr lang="en-US" altLang="zh-TW" dirty="0"/>
              <a:t> (Linux wraps a layer). </a:t>
            </a:r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90" y="1703574"/>
            <a:ext cx="3381847" cy="257211"/>
          </a:xfrm>
          <a:prstGeom prst="rect">
            <a:avLst/>
          </a:prstGeom>
        </p:spPr>
      </p:pic>
      <p:sp>
        <p:nvSpPr>
          <p:cNvPr id="8" name="弧形箭號 (下彎) 7"/>
          <p:cNvSpPr/>
          <p:nvPr/>
        </p:nvSpPr>
        <p:spPr>
          <a:xfrm>
            <a:off x="7036526" y="1027906"/>
            <a:ext cx="1410788" cy="662782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45628" y="2499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06316" y="24903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21303" y="24992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47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917802" y="3954566"/>
            <a:ext cx="7055611" cy="1444748"/>
            <a:chOff x="2283333" y="3519138"/>
            <a:chExt cx="7055611" cy="1444748"/>
          </a:xfrm>
        </p:grpSpPr>
        <p:pic>
          <p:nvPicPr>
            <p:cNvPr id="12" name="圖片 11" descr="畫面剪輯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28"/>
            <a:stretch/>
          </p:blipFill>
          <p:spPr>
            <a:xfrm>
              <a:off x="2283333" y="3886607"/>
              <a:ext cx="7055611" cy="1077279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2283333" y="3519138"/>
              <a:ext cx="6096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r>
                <a:rPr lang="en-US" altLang="zh-TW" dirty="0"/>
                <a:t>File: </a:t>
              </a:r>
              <a:r>
                <a:rPr lang="en-US" altLang="zh-TW" dirty="0">
                  <a:solidFill>
                    <a:schemeClr val="bg1"/>
                  </a:solidFill>
                  <a:hlinkClick r:id="rId4"/>
                </a:rPr>
                <a:t>arch\x86\include\asm\pgtable_types.h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261637" y="5519337"/>
            <a:ext cx="3814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The remaining bits of PFN is the flags of the page table or a page.</a:t>
            </a:r>
            <a:endParaRPr lang="zh-TW" altLang="en-US" dirty="0"/>
          </a:p>
        </p:txBody>
      </p:sp>
      <p:cxnSp>
        <p:nvCxnSpPr>
          <p:cNvPr id="17" name="直線單箭頭接點 16"/>
          <p:cNvCxnSpPr>
            <a:endCxn id="15" idx="1"/>
          </p:cNvCxnSpPr>
          <p:nvPr/>
        </p:nvCxnSpPr>
        <p:spPr>
          <a:xfrm>
            <a:off x="5826034" y="5305387"/>
            <a:ext cx="2435603" cy="537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22378" y="2256285"/>
            <a:ext cx="18113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18903"/>
                </a:solidFill>
              </a:rPr>
              <a:t>unsigned long (64 bits)</a:t>
            </a:r>
            <a:endParaRPr lang="zh-TW" altLang="en-US" sz="1400" dirty="0">
              <a:solidFill>
                <a:srgbClr val="018903"/>
              </a:solidFill>
            </a:endParaRPr>
          </a:p>
        </p:txBody>
      </p:sp>
      <p:cxnSp>
        <p:nvCxnSpPr>
          <p:cNvPr id="21" name="直線單箭頭接點 20"/>
          <p:cNvCxnSpPr>
            <a:endCxn id="19" idx="0"/>
          </p:cNvCxnSpPr>
          <p:nvPr/>
        </p:nvCxnSpPr>
        <p:spPr>
          <a:xfrm flipH="1">
            <a:off x="10128069" y="1973671"/>
            <a:ext cx="34834" cy="28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952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Table Entry Flag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649" y="1875354"/>
            <a:ext cx="8240550" cy="4367612"/>
          </a:xfrm>
        </p:spPr>
      </p:pic>
      <p:sp>
        <p:nvSpPr>
          <p:cNvPr id="5" name="矩形 4"/>
          <p:cNvSpPr/>
          <p:nvPr/>
        </p:nvSpPr>
        <p:spPr>
          <a:xfrm>
            <a:off x="1919649" y="1506022"/>
            <a:ext cx="588150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solidFill>
                  <a:schemeClr val="bg1"/>
                </a:solidFill>
                <a:hlinkClick r:id="rId3"/>
              </a:rPr>
              <a:t>arch\x86\include\</a:t>
            </a:r>
            <a:r>
              <a:rPr lang="en-US" altLang="zh-TW" dirty="0">
                <a:solidFill>
                  <a:schemeClr val="bg1"/>
                </a:solidFill>
                <a:hlinkClick r:id="rId3"/>
              </a:rPr>
              <a:t>asm</a:t>
            </a:r>
            <a:r>
              <a:rPr lang="en-US" altLang="zh-TW" dirty="0">
                <a:solidFill>
                  <a:schemeClr val="bg1"/>
                </a:solidFill>
                <a:hlinkClick r:id="rId3"/>
              </a:rPr>
              <a:t>\</a:t>
            </a:r>
            <a:r>
              <a:rPr lang="en-US" altLang="zh-TW" dirty="0">
                <a:solidFill>
                  <a:schemeClr val="bg1"/>
                </a:solidFill>
                <a:hlinkClick r:id="rId3"/>
              </a:rPr>
              <a:t>pgtable_types.h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192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PFN Represents a Physical Address </a:t>
            </a:r>
            <a:endParaRPr lang="zh-TW" altLang="en-US" dirty="0"/>
          </a:p>
        </p:txBody>
      </p:sp>
      <p:pic>
        <p:nvPicPr>
          <p:cNvPr id="3074" name="Picture 2" descr="http://www.tldp.org/LDP/tlk/mm/v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7294" y="1268591"/>
            <a:ext cx="9528753" cy="55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34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Page Table Entry and PFN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36</a:t>
            </a:fld>
            <a:endParaRPr lang="zh-TW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CA18E0-321D-E044-A702-2CD672F46018}"/>
              </a:ext>
            </a:extLst>
          </p:cNvPr>
          <p:cNvGrpSpPr/>
          <p:nvPr/>
        </p:nvGrpSpPr>
        <p:grpSpPr>
          <a:xfrm>
            <a:off x="469907" y="1669771"/>
            <a:ext cx="10865487" cy="4754778"/>
            <a:chOff x="469907" y="1669771"/>
            <a:chExt cx="10865487" cy="47547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CDC353-A242-A94A-993E-F5D8FA46E967}"/>
                </a:ext>
              </a:extLst>
            </p:cNvPr>
            <p:cNvGrpSpPr/>
            <p:nvPr/>
          </p:nvGrpSpPr>
          <p:grpSpPr>
            <a:xfrm>
              <a:off x="469907" y="1669771"/>
              <a:ext cx="10865487" cy="4754778"/>
              <a:chOff x="469907" y="1669771"/>
              <a:chExt cx="10865487" cy="475477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7032"/>
              <a:stretch/>
            </p:blipFill>
            <p:spPr>
              <a:xfrm>
                <a:off x="469907" y="2087005"/>
                <a:ext cx="10865487" cy="433754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F0B353-0BA7-4440-94BE-29179EE59015}"/>
                  </a:ext>
                </a:extLst>
              </p:cNvPr>
              <p:cNvSpPr txBox="1"/>
              <p:nvPr/>
            </p:nvSpPr>
            <p:spPr>
              <a:xfrm>
                <a:off x="1589313" y="3078085"/>
                <a:ext cx="81060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Hant" sz="2000" dirty="0"/>
                  <a:t>PGD</a:t>
                </a:r>
              </a:p>
              <a:p>
                <a:pPr algn="ctr"/>
                <a:r>
                  <a:rPr lang="en-US" altLang="zh-Hant" sz="2000" dirty="0"/>
                  <a:t>TABLE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AB820A-D8E7-F042-8B45-B32CDC779AAB}"/>
                  </a:ext>
                </a:extLst>
              </p:cNvPr>
              <p:cNvSpPr txBox="1"/>
              <p:nvPr/>
            </p:nvSpPr>
            <p:spPr>
              <a:xfrm>
                <a:off x="3677391" y="3078085"/>
                <a:ext cx="81060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Hant" sz="2000" dirty="0"/>
                  <a:t>PUD</a:t>
                </a:r>
              </a:p>
              <a:p>
                <a:pPr algn="ctr"/>
                <a:r>
                  <a:rPr lang="en-US" altLang="zh-Hant" sz="2000" dirty="0"/>
                  <a:t>TABLE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6817F3-747A-764F-B3FC-E7FF5E616C07}"/>
                  </a:ext>
                </a:extLst>
              </p:cNvPr>
              <p:cNvSpPr txBox="1"/>
              <p:nvPr/>
            </p:nvSpPr>
            <p:spPr>
              <a:xfrm>
                <a:off x="5690696" y="3078085"/>
                <a:ext cx="81060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Hant" sz="2000" dirty="0"/>
                  <a:t>PMD</a:t>
                </a:r>
              </a:p>
              <a:p>
                <a:pPr algn="ctr"/>
                <a:r>
                  <a:rPr lang="en-US" altLang="zh-Hant" sz="2000" dirty="0"/>
                  <a:t>TABLE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F09FE0-1B3A-104C-94DC-308A268C0982}"/>
                  </a:ext>
                </a:extLst>
              </p:cNvPr>
              <p:cNvSpPr txBox="1"/>
              <p:nvPr/>
            </p:nvSpPr>
            <p:spPr>
              <a:xfrm>
                <a:off x="7620873" y="3078085"/>
                <a:ext cx="7929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ant" sz="2000" dirty="0"/>
                  <a:t>Page</a:t>
                </a:r>
                <a:r>
                  <a:rPr lang="zh-Hant" altLang="en-US" sz="2000" dirty="0"/>
                  <a:t> </a:t>
                </a:r>
                <a:endParaRPr lang="en-US" altLang="zh-Hant" sz="2000" dirty="0"/>
              </a:p>
              <a:p>
                <a:r>
                  <a:rPr lang="en-US" altLang="zh-Hant" sz="2000" dirty="0"/>
                  <a:t>Table</a:t>
                </a:r>
                <a:r>
                  <a:rPr lang="zh-Hant" altLang="en-US" sz="2000" dirty="0"/>
                  <a:t> </a:t>
                </a:r>
                <a:endParaRPr lang="en-US" altLang="zh-Hant" sz="20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7A6DF2-C51F-E44E-9169-7DD1AAD23B8F}"/>
                  </a:ext>
                </a:extLst>
              </p:cNvPr>
              <p:cNvSpPr txBox="1"/>
              <p:nvPr/>
            </p:nvSpPr>
            <p:spPr>
              <a:xfrm>
                <a:off x="4764514" y="1669771"/>
                <a:ext cx="2856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ant" sz="2800" dirty="0"/>
                  <a:t>VIRTUAL</a:t>
                </a:r>
                <a:r>
                  <a:rPr lang="zh-Hant" altLang="en-US" sz="2800" dirty="0"/>
                  <a:t> </a:t>
                </a:r>
                <a:r>
                  <a:rPr lang="en-US" altLang="zh-Hant" sz="2800" dirty="0"/>
                  <a:t>ADDRESS</a:t>
                </a:r>
                <a:endParaRPr lang="en-US" sz="28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0F56A2-2391-D842-9A06-1EE82AC74508}"/>
                  </a:ext>
                </a:extLst>
              </p:cNvPr>
              <p:cNvSpPr txBox="1"/>
              <p:nvPr/>
            </p:nvSpPr>
            <p:spPr>
              <a:xfrm>
                <a:off x="9340467" y="3078085"/>
                <a:ext cx="10683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Hant" sz="2000" dirty="0"/>
                  <a:t>Physical</a:t>
                </a:r>
                <a:r>
                  <a:rPr lang="zh-Hant" altLang="en-US" sz="2000" dirty="0"/>
                  <a:t> </a:t>
                </a:r>
                <a:endParaRPr lang="en-US" altLang="zh-Hant" sz="2000" dirty="0"/>
              </a:p>
              <a:p>
                <a:pPr algn="ctr"/>
                <a:r>
                  <a:rPr lang="en-US" altLang="zh-Hant" sz="2000" dirty="0"/>
                  <a:t>Page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C53D97-3719-0148-A8BB-D2B47FCA5C67}"/>
                </a:ext>
              </a:extLst>
            </p:cNvPr>
            <p:cNvSpPr txBox="1"/>
            <p:nvPr/>
          </p:nvSpPr>
          <p:spPr>
            <a:xfrm>
              <a:off x="3408217" y="2426921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PGD(9)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58B7AD-9B43-FF4B-A129-958E919622B2}"/>
                </a:ext>
              </a:extLst>
            </p:cNvPr>
            <p:cNvSpPr txBox="1"/>
            <p:nvPr/>
          </p:nvSpPr>
          <p:spPr>
            <a:xfrm>
              <a:off x="4866903" y="2426921"/>
              <a:ext cx="926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PUD(9)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13B8B8-A663-904A-803D-E6B4239385ED}"/>
                </a:ext>
              </a:extLst>
            </p:cNvPr>
            <p:cNvSpPr txBox="1"/>
            <p:nvPr/>
          </p:nvSpPr>
          <p:spPr>
            <a:xfrm>
              <a:off x="6346527" y="2426921"/>
              <a:ext cx="981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PMD(9)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647408-15BA-864B-A727-2CC192C0D4D4}"/>
                </a:ext>
              </a:extLst>
            </p:cNvPr>
            <p:cNvSpPr txBox="1"/>
            <p:nvPr/>
          </p:nvSpPr>
          <p:spPr>
            <a:xfrm>
              <a:off x="7823525" y="2426921"/>
              <a:ext cx="853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PTE(9)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1DE59F-77A4-4046-8A24-4D0AFDEBE042}"/>
                </a:ext>
              </a:extLst>
            </p:cNvPr>
            <p:cNvSpPr txBox="1"/>
            <p:nvPr/>
          </p:nvSpPr>
          <p:spPr>
            <a:xfrm>
              <a:off x="9422782" y="2426921"/>
              <a:ext cx="1237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t" sz="2000" dirty="0"/>
                <a:t>Offset(12)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470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PFN to Page Struct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38200" y="1744284"/>
            <a:ext cx="6096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solidFill>
                  <a:schemeClr val="bg1"/>
                </a:solidFill>
                <a:hlinkClick r:id="rId2"/>
              </a:rPr>
              <a:t>arch\x86\include\</a:t>
            </a:r>
            <a:r>
              <a:rPr lang="en-US" altLang="zh-TW" dirty="0">
                <a:solidFill>
                  <a:schemeClr val="bg1"/>
                </a:solidFill>
                <a:hlinkClick r:id="rId2"/>
              </a:rPr>
              <a:t>asm</a:t>
            </a:r>
            <a:r>
              <a:rPr lang="en-US" altLang="zh-TW" dirty="0">
                <a:solidFill>
                  <a:schemeClr val="bg1"/>
                </a:solidFill>
                <a:hlinkClick r:id="rId2"/>
              </a:rPr>
              <a:t>\</a:t>
            </a:r>
            <a:r>
              <a:rPr lang="en-US" altLang="zh-TW" dirty="0">
                <a:solidFill>
                  <a:schemeClr val="bg1"/>
                </a:solidFill>
                <a:hlinkClick r:id="rId2"/>
              </a:rPr>
              <a:t>pgtable.h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838200" y="754211"/>
            <a:ext cx="10411913" cy="2514345"/>
            <a:chOff x="838200" y="754211"/>
            <a:chExt cx="10411913" cy="2514345"/>
          </a:xfrm>
        </p:grpSpPr>
        <p:grpSp>
          <p:nvGrpSpPr>
            <p:cNvPr id="20" name="群組 19"/>
            <p:cNvGrpSpPr/>
            <p:nvPr/>
          </p:nvGrpSpPr>
          <p:grpSpPr>
            <a:xfrm>
              <a:off x="838200" y="1193307"/>
              <a:ext cx="9348788" cy="2075249"/>
              <a:chOff x="981075" y="2428875"/>
              <a:chExt cx="9348788" cy="2075249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981075" y="3380007"/>
                <a:ext cx="9348788" cy="1124117"/>
                <a:chOff x="981075" y="3380007"/>
                <a:chExt cx="9348788" cy="1124117"/>
              </a:xfrm>
            </p:grpSpPr>
            <p:grpSp>
              <p:nvGrpSpPr>
                <p:cNvPr id="6" name="群組 5"/>
                <p:cNvGrpSpPr/>
                <p:nvPr/>
              </p:nvGrpSpPr>
              <p:grpSpPr>
                <a:xfrm>
                  <a:off x="981075" y="3380007"/>
                  <a:ext cx="9348788" cy="621287"/>
                  <a:chOff x="838200" y="3250432"/>
                  <a:chExt cx="9348788" cy="621287"/>
                </a:xfrm>
              </p:grpSpPr>
              <p:pic>
                <p:nvPicPr>
                  <p:cNvPr id="4" name="圖片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38200" y="3250432"/>
                    <a:ext cx="6505575" cy="330968"/>
                  </a:xfrm>
                  <a:prstGeom prst="rect">
                    <a:avLst/>
                  </a:prstGeom>
                </p:spPr>
              </p:pic>
              <p:pic>
                <p:nvPicPr>
                  <p:cNvPr id="5" name="圖片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47723" y="3563937"/>
                    <a:ext cx="9339265" cy="3077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圖片 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1075" y="3989774"/>
                  <a:ext cx="8286750" cy="266700"/>
                </a:xfrm>
                <a:prstGeom prst="rect">
                  <a:avLst/>
                </a:prstGeom>
              </p:spPr>
            </p:pic>
            <p:pic>
              <p:nvPicPr>
                <p:cNvPr id="8" name="圖片 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0598" y="4256474"/>
                  <a:ext cx="8286750" cy="247650"/>
                </a:xfrm>
                <a:prstGeom prst="rect">
                  <a:avLst/>
                </a:prstGeom>
              </p:spPr>
            </p:pic>
          </p:grpSp>
          <p:cxnSp>
            <p:nvCxnSpPr>
              <p:cNvPr id="12" name="直線接點 11"/>
              <p:cNvCxnSpPr/>
              <p:nvPr/>
            </p:nvCxnSpPr>
            <p:spPr>
              <a:xfrm>
                <a:off x="5660231" y="3987006"/>
                <a:ext cx="4669632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5855493" y="3693512"/>
                <a:ext cx="859632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手繪多邊形 17"/>
              <p:cNvSpPr/>
              <p:nvPr/>
            </p:nvSpPr>
            <p:spPr>
              <a:xfrm>
                <a:off x="6415088" y="2428875"/>
                <a:ext cx="2843212" cy="1285875"/>
              </a:xfrm>
              <a:custGeom>
                <a:avLst/>
                <a:gdLst>
                  <a:gd name="connsiteX0" fmla="*/ 0 w 2843212"/>
                  <a:gd name="connsiteY0" fmla="*/ 971550 h 1285875"/>
                  <a:gd name="connsiteX1" fmla="*/ 2843212 w 2843212"/>
                  <a:gd name="connsiteY1" fmla="*/ 0 h 1285875"/>
                  <a:gd name="connsiteX2" fmla="*/ 2100262 w 2843212"/>
                  <a:gd name="connsiteY2" fmla="*/ 1285875 h 128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3212" h="1285875">
                    <a:moveTo>
                      <a:pt x="0" y="971550"/>
                    </a:moveTo>
                    <a:lnTo>
                      <a:pt x="2843212" y="0"/>
                    </a:lnTo>
                    <a:lnTo>
                      <a:pt x="2100262" y="1285875"/>
                    </a:lnTo>
                  </a:path>
                </a:pathLst>
              </a:custGeom>
              <a:noFill/>
              <a:ln w="57150">
                <a:solidFill>
                  <a:srgbClr val="00B050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8396447" y="754211"/>
              <a:ext cx="285366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00B050"/>
                  </a:solidFill>
                </a:rPr>
                <a:t>Do the same thing</a:t>
              </a:r>
              <a:endParaRPr lang="zh-TW" altLang="en-US" sz="28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838200" y="3381336"/>
            <a:ext cx="7534275" cy="1150382"/>
            <a:chOff x="838200" y="3924255"/>
            <a:chExt cx="7534275" cy="1150382"/>
          </a:xfrm>
        </p:grpSpPr>
        <p:sp>
          <p:nvSpPr>
            <p:cNvPr id="24" name="矩形 23"/>
            <p:cNvSpPr/>
            <p:nvPr/>
          </p:nvSpPr>
          <p:spPr>
            <a:xfrm>
              <a:off x="838200" y="3924255"/>
              <a:ext cx="6096000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r>
                <a:rPr lang="en-US" altLang="zh-TW" dirty="0"/>
                <a:t>File: </a:t>
              </a:r>
              <a:r>
                <a:rPr lang="en-US" altLang="zh-TW" dirty="0">
                  <a:hlinkClick r:id="rId7"/>
                </a:rPr>
                <a:t>include\</a:t>
              </a:r>
              <a:r>
                <a:rPr lang="en-US" altLang="zh-TW" dirty="0" err="1">
                  <a:hlinkClick r:id="rId7"/>
                </a:rPr>
                <a:t>asm</a:t>
              </a:r>
              <a:r>
                <a:rPr lang="en-US" altLang="zh-TW" dirty="0">
                  <a:hlinkClick r:id="rId7"/>
                </a:rPr>
                <a:t>-generic\</a:t>
              </a:r>
              <a:r>
                <a:rPr lang="en-US" altLang="zh-TW" dirty="0" err="1">
                  <a:hlinkClick r:id="rId7"/>
                </a:rPr>
                <a:t>memory_model.h</a:t>
              </a:r>
              <a:endParaRPr lang="zh-TW" altLang="en-US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8200" y="4293587"/>
              <a:ext cx="7534275" cy="781050"/>
            </a:xfrm>
            <a:prstGeom prst="rect">
              <a:avLst/>
            </a:prstGeom>
          </p:spPr>
        </p:pic>
      </p:grpSp>
      <p:pic>
        <p:nvPicPr>
          <p:cNvPr id="29" name="圖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6822" y="4803470"/>
            <a:ext cx="6191250" cy="257175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 flipH="1">
            <a:off x="3886200" y="4218450"/>
            <a:ext cx="1162052" cy="547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097" y="5084960"/>
            <a:ext cx="7077075" cy="923925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2200275" y="4888556"/>
            <a:ext cx="1296547" cy="238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>
            <a:off x="4429125" y="3268556"/>
            <a:ext cx="1571626" cy="79128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542335" y="6066367"/>
            <a:ext cx="600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Get a “</a:t>
            </a:r>
            <a:r>
              <a:rPr lang="en-US" altLang="zh-TW" sz="2400" b="1" dirty="0"/>
              <a:t>page struct</a:t>
            </a:r>
            <a:r>
              <a:rPr lang="en-US" altLang="zh-TW" sz="2400" dirty="0"/>
              <a:t>” from virtual memory map.</a:t>
            </a:r>
            <a:endParaRPr lang="zh-TW" altLang="en-US" sz="2400" dirty="0"/>
          </a:p>
        </p:txBody>
      </p:sp>
      <p:cxnSp>
        <p:nvCxnSpPr>
          <p:cNvPr id="48" name="直線單箭頭接點 47"/>
          <p:cNvCxnSpPr>
            <a:endCxn id="42" idx="1"/>
          </p:cNvCxnSpPr>
          <p:nvPr/>
        </p:nvCxnSpPr>
        <p:spPr>
          <a:xfrm>
            <a:off x="2200275" y="5878109"/>
            <a:ext cx="2342060" cy="4190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921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So we can do this for getting a “struct page” from linear address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 err="1"/>
              <a:t>pgd_t</a:t>
            </a:r>
            <a:r>
              <a:rPr lang="en-US" altLang="zh-TW" dirty="0"/>
              <a:t> * </a:t>
            </a:r>
            <a:r>
              <a:rPr lang="en-US" altLang="zh-TW" dirty="0" err="1"/>
              <a:t>pgd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 err="1"/>
              <a:t>pud_t</a:t>
            </a:r>
            <a:r>
              <a:rPr lang="en-US" altLang="zh-TW" dirty="0"/>
              <a:t> * </a:t>
            </a:r>
            <a:r>
              <a:rPr lang="en-US" altLang="zh-TW" dirty="0" err="1"/>
              <a:t>pud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 err="1"/>
              <a:t>pmd_t</a:t>
            </a:r>
            <a:r>
              <a:rPr lang="en-US" altLang="zh-TW" dirty="0"/>
              <a:t> * </a:t>
            </a:r>
            <a:r>
              <a:rPr lang="en-US" altLang="zh-TW" dirty="0" err="1"/>
              <a:t>pmd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 err="1"/>
              <a:t>pte_t</a:t>
            </a:r>
            <a:r>
              <a:rPr lang="en-US" altLang="zh-TW" dirty="0"/>
              <a:t> * </a:t>
            </a:r>
            <a:r>
              <a:rPr lang="en-US" altLang="zh-TW" dirty="0" err="1"/>
              <a:t>pte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struct page *page = NULL;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pgd</a:t>
            </a:r>
            <a:r>
              <a:rPr lang="en-US" altLang="zh-TW" dirty="0"/>
              <a:t> = </a:t>
            </a:r>
            <a:r>
              <a:rPr lang="en-US" altLang="zh-TW" dirty="0" err="1"/>
              <a:t>pgd_offset</a:t>
            </a:r>
            <a:r>
              <a:rPr lang="en-US" altLang="zh-TW" dirty="0"/>
              <a:t>(mm, address);</a:t>
            </a:r>
          </a:p>
          <a:p>
            <a:pPr marL="0" indent="0">
              <a:buNone/>
            </a:pPr>
            <a:r>
              <a:rPr lang="en-US" altLang="zh-TW" dirty="0" err="1"/>
              <a:t>pud</a:t>
            </a:r>
            <a:r>
              <a:rPr lang="en-US" altLang="zh-TW" dirty="0"/>
              <a:t> = </a:t>
            </a:r>
            <a:r>
              <a:rPr lang="en-US" altLang="zh-TW" dirty="0" err="1"/>
              <a:t>pud_offset</a:t>
            </a:r>
            <a:r>
              <a:rPr lang="en-US" altLang="zh-TW" dirty="0"/>
              <a:t>(</a:t>
            </a:r>
            <a:r>
              <a:rPr lang="en-US" altLang="zh-TW" dirty="0" err="1"/>
              <a:t>pgd</a:t>
            </a:r>
            <a:r>
              <a:rPr lang="en-US" altLang="zh-TW" dirty="0"/>
              <a:t>, address);</a:t>
            </a:r>
          </a:p>
          <a:p>
            <a:pPr marL="0" indent="0">
              <a:buNone/>
            </a:pPr>
            <a:r>
              <a:rPr lang="en-US" altLang="zh-TW" dirty="0" err="1"/>
              <a:t>pmd</a:t>
            </a:r>
            <a:r>
              <a:rPr lang="en-US" altLang="zh-TW" dirty="0"/>
              <a:t> = </a:t>
            </a:r>
            <a:r>
              <a:rPr lang="en-US" altLang="zh-TW" dirty="0" err="1"/>
              <a:t>pmd_offset</a:t>
            </a:r>
            <a:r>
              <a:rPr lang="en-US" altLang="zh-TW" dirty="0"/>
              <a:t>(</a:t>
            </a:r>
            <a:r>
              <a:rPr lang="en-US" altLang="zh-TW" dirty="0" err="1"/>
              <a:t>pud</a:t>
            </a:r>
            <a:r>
              <a:rPr lang="en-US" altLang="zh-TW" dirty="0"/>
              <a:t>, address);</a:t>
            </a:r>
          </a:p>
          <a:p>
            <a:pPr marL="0" indent="0">
              <a:buNone/>
            </a:pPr>
            <a:r>
              <a:rPr lang="en-US" altLang="zh-TW" dirty="0" err="1"/>
              <a:t>pte</a:t>
            </a:r>
            <a:r>
              <a:rPr lang="en-US" altLang="zh-TW" dirty="0"/>
              <a:t> = </a:t>
            </a:r>
            <a:r>
              <a:rPr lang="en-US" altLang="zh-TW" dirty="0" err="1"/>
              <a:t>pte_offset_map</a:t>
            </a:r>
            <a:r>
              <a:rPr lang="en-US" altLang="zh-TW" dirty="0"/>
              <a:t>(</a:t>
            </a:r>
            <a:r>
              <a:rPr lang="en-US" altLang="zh-TW" dirty="0" err="1"/>
              <a:t>pmd</a:t>
            </a:r>
            <a:r>
              <a:rPr lang="en-US" altLang="zh-TW" dirty="0"/>
              <a:t>, address);</a:t>
            </a:r>
          </a:p>
          <a:p>
            <a:pPr marL="0" indent="0">
              <a:buNone/>
            </a:pPr>
            <a:r>
              <a:rPr lang="en-US" altLang="zh-TW" dirty="0"/>
              <a:t>page = </a:t>
            </a:r>
            <a:r>
              <a:rPr lang="en-US" altLang="zh-TW" dirty="0" err="1"/>
              <a:t>pte_page</a:t>
            </a:r>
            <a:r>
              <a:rPr lang="en-US" altLang="zh-TW" dirty="0"/>
              <a:t>(*</a:t>
            </a:r>
            <a:r>
              <a:rPr lang="en-US" altLang="zh-TW" dirty="0" err="1"/>
              <a:t>pte</a:t>
            </a:r>
            <a:r>
              <a:rPr lang="en-US" altLang="zh-TW" dirty="0"/>
              <a:t>);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750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 page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598986" cy="2067106"/>
          </a:xfrm>
        </p:spPr>
        <p:txBody>
          <a:bodyPr/>
          <a:lstStyle/>
          <a:p>
            <a:r>
              <a:rPr lang="en-US" altLang="zh-TW" dirty="0"/>
              <a:t>Page structure </a:t>
            </a:r>
            <a:r>
              <a:rPr lang="en-US" altLang="zh-TW" b="1" dirty="0"/>
              <a:t>describes a page</a:t>
            </a:r>
            <a:r>
              <a:rPr lang="en-US" altLang="zh-TW" dirty="0"/>
              <a:t> and uses lots of </a:t>
            </a:r>
            <a:r>
              <a:rPr lang="en-US" altLang="zh-TW" b="1" dirty="0">
                <a:solidFill>
                  <a:srgbClr val="00B050"/>
                </a:solidFill>
              </a:rPr>
              <a:t>union</a:t>
            </a:r>
            <a:r>
              <a:rPr lang="en-US" altLang="zh-TW" dirty="0"/>
              <a:t> in order to reduce size of each page frame.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543426" y="744934"/>
            <a:ext cx="7500937" cy="4450951"/>
            <a:chOff x="4572001" y="2273697"/>
            <a:chExt cx="7500937" cy="445095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1" y="2643029"/>
              <a:ext cx="7500937" cy="408161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572001" y="2273697"/>
              <a:ext cx="6096000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r>
                <a:rPr lang="en-US" altLang="zh-TW" dirty="0"/>
                <a:t>File: </a:t>
              </a:r>
              <a:r>
                <a:rPr lang="en-US" altLang="zh-TW" dirty="0">
                  <a:hlinkClick r:id="rId3"/>
                </a:rPr>
                <a:t>include\</a:t>
              </a:r>
              <a:r>
                <a:rPr lang="en-US" altLang="zh-TW" dirty="0" err="1">
                  <a:hlinkClick r:id="rId3"/>
                </a:rPr>
                <a:t>linux</a:t>
              </a:r>
              <a:r>
                <a:rPr lang="en-US" altLang="zh-TW" dirty="0">
                  <a:hlinkClick r:id="rId3"/>
                </a:rPr>
                <a:t>\</a:t>
              </a:r>
              <a:r>
                <a:rPr lang="en-US" altLang="zh-TW" dirty="0" err="1">
                  <a:hlinkClick r:id="rId3"/>
                </a:rPr>
                <a:t>mm_types.h</a:t>
              </a:r>
              <a:endParaRPr lang="zh-TW" altLang="en-US" dirty="0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262743" y="5103552"/>
            <a:ext cx="4306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mapping = 0 : swap cache</a:t>
            </a:r>
          </a:p>
          <a:p>
            <a:r>
              <a:rPr lang="en-US" altLang="zh-TW" dirty="0"/>
              <a:t>mapping-&gt;bit[0] = 0: file mapping</a:t>
            </a:r>
          </a:p>
          <a:p>
            <a:r>
              <a:rPr lang="en-US" altLang="zh-TW" dirty="0"/>
              <a:t>mapping-&gt;bit[0] != 0 : anonymous mapping</a:t>
            </a:r>
            <a:endParaRPr lang="zh-TW" altLang="en-US" dirty="0"/>
          </a:p>
        </p:txBody>
      </p:sp>
      <p:cxnSp>
        <p:nvCxnSpPr>
          <p:cNvPr id="13" name="直線單箭頭接點 12"/>
          <p:cNvCxnSpPr>
            <a:endCxn id="8" idx="0"/>
          </p:cNvCxnSpPr>
          <p:nvPr/>
        </p:nvCxnSpPr>
        <p:spPr>
          <a:xfrm flipH="1">
            <a:off x="3415993" y="2203269"/>
            <a:ext cx="3080602" cy="29002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64313" y="4293264"/>
            <a:ext cx="309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Describe the status of the page</a:t>
            </a:r>
            <a:endParaRPr lang="zh-TW" altLang="en-US" dirty="0"/>
          </a:p>
        </p:txBody>
      </p:sp>
      <p:cxnSp>
        <p:nvCxnSpPr>
          <p:cNvPr id="15" name="直線單箭頭接點 14"/>
          <p:cNvCxnSpPr>
            <a:endCxn id="14" idx="3"/>
          </p:cNvCxnSpPr>
          <p:nvPr/>
        </p:nvCxnSpPr>
        <p:spPr>
          <a:xfrm flipH="1">
            <a:off x="3663431" y="1626847"/>
            <a:ext cx="2126801" cy="28510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8406684" y="5338583"/>
            <a:ext cx="3553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offset of mapping virtual memory address area.</a:t>
            </a:r>
          </a:p>
          <a:p>
            <a:r>
              <a:rPr lang="en-US" altLang="zh-TW" dirty="0"/>
              <a:t>(if you are mapping a file, you do not need to mapping all the file)</a:t>
            </a:r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8341573" y="4662596"/>
            <a:ext cx="671798" cy="675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70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Space (128 TB)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Linear address range: 0x0000000000000000 – 0x00007fffffffffff</a:t>
            </a:r>
          </a:p>
          <a:p>
            <a:endParaRPr lang="en-US" altLang="zh-TW" dirty="0"/>
          </a:p>
          <a:p>
            <a:r>
              <a:rPr lang="en-US" altLang="zh-TW" dirty="0"/>
              <a:t>Each process has its own user space, so every process can arrange all 128TB.</a:t>
            </a:r>
          </a:p>
          <a:p>
            <a:endParaRPr lang="en-US" altLang="zh-TW" dirty="0"/>
          </a:p>
          <a:p>
            <a:r>
              <a:rPr lang="en-US" altLang="zh-TW" dirty="0"/>
              <a:t>User space uses </a:t>
            </a:r>
            <a:r>
              <a:rPr lang="en-US" altLang="zh-TW" dirty="0">
                <a:solidFill>
                  <a:srgbClr val="FF0000"/>
                </a:solidFill>
              </a:rPr>
              <a:t>4-level page tables </a:t>
            </a:r>
            <a:r>
              <a:rPr lang="en-US" altLang="zh-TW" dirty="0"/>
              <a:t>mapping physical memory above Linux 2.6.10. However, </a:t>
            </a:r>
            <a:r>
              <a:rPr lang="en-US" altLang="zh-TW" b="1" dirty="0">
                <a:solidFill>
                  <a:srgbClr val="FF0000"/>
                </a:solidFill>
              </a:rPr>
              <a:t>x86_64</a:t>
            </a:r>
            <a:r>
              <a:rPr lang="en-US" altLang="zh-TW" dirty="0"/>
              <a:t> is currently the </a:t>
            </a:r>
            <a:r>
              <a:rPr lang="en-US" altLang="zh-TW" dirty="0">
                <a:solidFill>
                  <a:srgbClr val="FF0000"/>
                </a:solidFill>
              </a:rPr>
              <a:t>only</a:t>
            </a:r>
            <a:r>
              <a:rPr lang="en-US" altLang="zh-TW" dirty="0"/>
              <a:t> port that uses 4-level page tables.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695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 page (2)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156" y="2187574"/>
            <a:ext cx="6766844" cy="4351338"/>
          </a:xfrm>
        </p:spPr>
      </p:pic>
      <p:sp>
        <p:nvSpPr>
          <p:cNvPr id="7" name="矩形 6"/>
          <p:cNvSpPr/>
          <p:nvPr/>
        </p:nvSpPr>
        <p:spPr>
          <a:xfrm>
            <a:off x="5425156" y="1795926"/>
            <a:ext cx="6096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hlinkClick r:id="rId3"/>
              </a:rPr>
              <a:t>include\</a:t>
            </a:r>
            <a:r>
              <a:rPr lang="en-US" altLang="zh-TW" dirty="0" err="1">
                <a:hlinkClick r:id="rId3"/>
              </a:rPr>
              <a:t>linux</a:t>
            </a:r>
            <a:r>
              <a:rPr lang="en-US" altLang="zh-TW" dirty="0">
                <a:hlinkClick r:id="rId3"/>
              </a:rPr>
              <a:t>\</a:t>
            </a:r>
            <a:r>
              <a:rPr lang="en-US" altLang="zh-TW" dirty="0" err="1">
                <a:hlinkClick r:id="rId3"/>
              </a:rPr>
              <a:t>mm_types.h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53143" y="5468921"/>
            <a:ext cx="4371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When the kernel is </a:t>
            </a:r>
            <a:r>
              <a:rPr lang="en-US" altLang="zh-TW" sz="2000" dirty="0">
                <a:solidFill>
                  <a:srgbClr val="FF0000"/>
                </a:solidFill>
              </a:rPr>
              <a:t>accessing</a:t>
            </a:r>
            <a:r>
              <a:rPr lang="en-US" altLang="zh-TW" sz="2000" dirty="0"/>
              <a:t> this page, the _count will +1, after accessing will -1</a:t>
            </a:r>
            <a:endParaRPr lang="zh-TW" altLang="en-US" sz="2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74767" y="3435015"/>
            <a:ext cx="4558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Counter of </a:t>
            </a:r>
            <a:r>
              <a:rPr lang="en-US" altLang="zh-TW" sz="2000" dirty="0">
                <a:solidFill>
                  <a:srgbClr val="FF0000"/>
                </a:solidFill>
              </a:rPr>
              <a:t>mapping</a:t>
            </a:r>
            <a:r>
              <a:rPr lang="en-US" altLang="zh-TW" sz="2000" dirty="0"/>
              <a:t> times, in other words, how many process mapping this page. </a:t>
            </a:r>
            <a:endParaRPr lang="zh-TW" altLang="en-US" sz="2000" dirty="0"/>
          </a:p>
        </p:txBody>
      </p:sp>
      <p:cxnSp>
        <p:nvCxnSpPr>
          <p:cNvPr id="11" name="直線單箭頭接點 10"/>
          <p:cNvCxnSpPr>
            <a:endCxn id="9" idx="3"/>
          </p:cNvCxnSpPr>
          <p:nvPr/>
        </p:nvCxnSpPr>
        <p:spPr>
          <a:xfrm flipH="1" flipV="1">
            <a:off x="5133705" y="3788958"/>
            <a:ext cx="3174274" cy="1218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8" idx="3"/>
          </p:cNvCxnSpPr>
          <p:nvPr/>
        </p:nvCxnSpPr>
        <p:spPr>
          <a:xfrm flipH="1" flipV="1">
            <a:off x="5024846" y="5822864"/>
            <a:ext cx="2838994" cy="4908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814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 page (3)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When you get the PFN, you also get the physical address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The “struct page” is like </a:t>
            </a:r>
            <a:r>
              <a:rPr lang="en-US" altLang="zh-TW" b="1" dirty="0"/>
              <a:t>page descriptor </a:t>
            </a:r>
            <a:r>
              <a:rPr lang="en-US" altLang="zh-TW" dirty="0"/>
              <a:t>stored in “virtual memory map” area.</a:t>
            </a:r>
          </a:p>
          <a:p>
            <a:r>
              <a:rPr lang="en-US" altLang="zh-TW" dirty="0"/>
              <a:t>Of course, you can get a physical address from “struct page”, but… 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477" y="4223933"/>
            <a:ext cx="6028399" cy="20289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60478" y="3854601"/>
            <a:ext cx="6096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hlinkClick r:id="rId3"/>
              </a:rPr>
              <a:t>include\</a:t>
            </a:r>
            <a:r>
              <a:rPr lang="en-US" altLang="zh-TW" dirty="0" err="1">
                <a:hlinkClick r:id="rId3"/>
              </a:rPr>
              <a:t>asm</a:t>
            </a:r>
            <a:r>
              <a:rPr lang="en-US" altLang="zh-TW" dirty="0">
                <a:hlinkClick r:id="rId3"/>
              </a:rPr>
              <a:t>-generic\</a:t>
            </a:r>
            <a:r>
              <a:rPr lang="en-US" altLang="zh-TW" dirty="0" err="1">
                <a:hlinkClick r:id="rId3"/>
              </a:rPr>
              <a:t>page.h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7236823" y="3753394"/>
            <a:ext cx="3082834" cy="21423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8407853" y="4976811"/>
            <a:ext cx="3711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Still convert back to PFN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45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Page Mapping in Kernel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287" y="2524713"/>
            <a:ext cx="4800170" cy="3947089"/>
          </a:xfrm>
        </p:spPr>
      </p:pic>
      <p:sp>
        <p:nvSpPr>
          <p:cNvPr id="5" name="矩形 4"/>
          <p:cNvSpPr/>
          <p:nvPr/>
        </p:nvSpPr>
        <p:spPr>
          <a:xfrm>
            <a:off x="4300287" y="2155381"/>
            <a:ext cx="6096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File: </a:t>
            </a:r>
            <a:r>
              <a:rPr lang="en-US" altLang="zh-TW" dirty="0">
                <a:hlinkClick r:id="rId3"/>
              </a:rPr>
              <a:t>arch\x86\mm\highmem_32.c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121" y="2812348"/>
            <a:ext cx="364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/>
              <a:t>Mapping </a:t>
            </a:r>
            <a:r>
              <a:rPr lang="en-US" altLang="zh-TW" sz="2400" b="1" dirty="0"/>
              <a:t>in kernel memory</a:t>
            </a:r>
            <a:endParaRPr lang="zh-TW" altLang="en-US" sz="24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683" y="4395673"/>
            <a:ext cx="4087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Un-mapping in kernel memory</a:t>
            </a:r>
            <a:endParaRPr lang="zh-TW" altLang="en-US" sz="2400" b="1" dirty="0"/>
          </a:p>
        </p:txBody>
      </p:sp>
      <p:cxnSp>
        <p:nvCxnSpPr>
          <p:cNvPr id="10" name="直線單箭頭接點 9"/>
          <p:cNvCxnSpPr>
            <a:cxnSpLocks/>
            <a:endCxn id="6" idx="3"/>
          </p:cNvCxnSpPr>
          <p:nvPr/>
        </p:nvCxnSpPr>
        <p:spPr>
          <a:xfrm flipH="1">
            <a:off x="3729632" y="2649261"/>
            <a:ext cx="1199420" cy="393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  <a:endCxn id="8" idx="3"/>
          </p:cNvCxnSpPr>
          <p:nvPr/>
        </p:nvCxnSpPr>
        <p:spPr>
          <a:xfrm flipH="1">
            <a:off x="4167020" y="4546726"/>
            <a:ext cx="779113" cy="79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649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Kernel</a:t>
            </a:r>
            <a:endParaRPr lang="zh-TW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Linux x86_64 	version:4.0.4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212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6A5D-E81E-9447-ABB0-307FCE5C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Hant" dirty="0"/>
              <a:t>Linux</a:t>
            </a:r>
            <a:r>
              <a:rPr lang="zh-Hant" altLang="en-US" dirty="0"/>
              <a:t> </a:t>
            </a:r>
            <a:r>
              <a:rPr lang="en-US" altLang="zh-Hant" dirty="0"/>
              <a:t>4.0</a:t>
            </a:r>
            <a:r>
              <a:rPr lang="zh-Hant" altLang="en-US" dirty="0"/>
              <a:t> </a:t>
            </a:r>
            <a:r>
              <a:rPr lang="en-US" altLang="zh-Hant" dirty="0"/>
              <a:t>Kernel</a:t>
            </a:r>
            <a:r>
              <a:rPr lang="zh-Hant" altLang="en-US" dirty="0"/>
              <a:t> </a:t>
            </a:r>
            <a:r>
              <a:rPr lang="en-US" altLang="zh-Hant" dirty="0"/>
              <a:t>Size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BB3A9-B251-AE40-982F-7EEFE354D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56"/>
            <a:ext cx="10515600" cy="566968"/>
          </a:xfrm>
        </p:spPr>
        <p:txBody>
          <a:bodyPr/>
          <a:lstStyle/>
          <a:p>
            <a:r>
              <a:rPr lang="en-US" altLang="zh-Hant" dirty="0"/>
              <a:t>The</a:t>
            </a:r>
            <a:r>
              <a:rPr lang="zh-Hant" altLang="en-US" dirty="0"/>
              <a:t> </a:t>
            </a:r>
            <a:r>
              <a:rPr lang="en-US" altLang="zh-Hant" dirty="0"/>
              <a:t>size</a:t>
            </a:r>
            <a:r>
              <a:rPr lang="zh-Hant" altLang="en-US" dirty="0"/>
              <a:t> </a:t>
            </a:r>
            <a:r>
              <a:rPr lang="en-US" altLang="zh-Hant" dirty="0"/>
              <a:t>of</a:t>
            </a:r>
            <a:r>
              <a:rPr lang="zh-Hant" altLang="en-US" dirty="0"/>
              <a:t> </a:t>
            </a:r>
            <a:r>
              <a:rPr lang="en-US" altLang="zh-Hant" dirty="0"/>
              <a:t>Linux</a:t>
            </a:r>
            <a:r>
              <a:rPr lang="zh-Hant" altLang="en-US" dirty="0"/>
              <a:t> </a:t>
            </a:r>
            <a:r>
              <a:rPr lang="en-US" altLang="zh-Hant" dirty="0"/>
              <a:t>kernel</a:t>
            </a:r>
            <a:r>
              <a:rPr lang="zh-Hant" altLang="en-US" dirty="0"/>
              <a:t> </a:t>
            </a:r>
            <a:r>
              <a:rPr lang="en-US" altLang="zh-Hant" dirty="0"/>
              <a:t>4.0.4</a:t>
            </a:r>
            <a:r>
              <a:rPr lang="zh-Hant" altLang="en-US" dirty="0"/>
              <a:t> </a:t>
            </a:r>
            <a:r>
              <a:rPr lang="en-US" altLang="zh-Hant" dirty="0"/>
              <a:t>is</a:t>
            </a:r>
            <a:r>
              <a:rPr lang="zh-Hant" altLang="en-US" dirty="0"/>
              <a:t> </a:t>
            </a:r>
            <a:r>
              <a:rPr lang="en-US" altLang="zh-Hant" b="1" dirty="0">
                <a:solidFill>
                  <a:srgbClr val="FF0000"/>
                </a:solidFill>
              </a:rPr>
              <a:t>5900</a:t>
            </a:r>
            <a:r>
              <a:rPr lang="zh-Hant" altLang="en-US" b="1" dirty="0">
                <a:solidFill>
                  <a:srgbClr val="FF0000"/>
                </a:solidFill>
              </a:rPr>
              <a:t> </a:t>
            </a:r>
            <a:r>
              <a:rPr lang="en-US" altLang="zh-Hant" b="1" dirty="0">
                <a:solidFill>
                  <a:srgbClr val="FF0000"/>
                </a:solidFill>
              </a:rPr>
              <a:t>kB</a:t>
            </a:r>
            <a:r>
              <a:rPr lang="en-US" altLang="zh-Hant" dirty="0"/>
              <a:t>.</a:t>
            </a:r>
            <a:r>
              <a:rPr lang="zh-Hant" altLang="en-US" dirty="0"/>
              <a:t> </a:t>
            </a:r>
            <a:r>
              <a:rPr lang="en-US" altLang="zh-Hant" dirty="0"/>
              <a:t>(1</a:t>
            </a:r>
            <a:r>
              <a:rPr lang="zh-Hant" altLang="en-US" dirty="0"/>
              <a:t> </a:t>
            </a:r>
            <a:r>
              <a:rPr lang="en-US" altLang="zh-Hant" dirty="0"/>
              <a:t>k</a:t>
            </a:r>
            <a:r>
              <a:rPr lang="zh-Hant" altLang="en-US" dirty="0"/>
              <a:t> </a:t>
            </a:r>
            <a:r>
              <a:rPr lang="en-US" altLang="zh-Hant" dirty="0"/>
              <a:t>=</a:t>
            </a:r>
            <a:r>
              <a:rPr lang="zh-Hant" altLang="en-US" dirty="0"/>
              <a:t> </a:t>
            </a:r>
            <a:r>
              <a:rPr lang="en-US" altLang="zh-Hant" dirty="0"/>
              <a:t>1000)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C2EDC-0B18-864D-9B87-C45CE721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FAB2E-100F-5D40-BE2B-D7D648B8062B}"/>
              </a:ext>
            </a:extLst>
          </p:cNvPr>
          <p:cNvGrpSpPr/>
          <p:nvPr/>
        </p:nvGrpSpPr>
        <p:grpSpPr>
          <a:xfrm>
            <a:off x="1463462" y="3005411"/>
            <a:ext cx="9265075" cy="2028176"/>
            <a:chOff x="992108" y="2686899"/>
            <a:chExt cx="9265075" cy="20281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35F16A-A96B-604C-A524-3AC3B6C8F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5" t="57391" r="24155" b="25604"/>
            <a:stretch/>
          </p:blipFill>
          <p:spPr>
            <a:xfrm>
              <a:off x="992108" y="2686899"/>
              <a:ext cx="9265075" cy="202817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F1C7DC-3ABC-534F-9E74-7CB07266FF7E}"/>
                </a:ext>
              </a:extLst>
            </p:cNvPr>
            <p:cNvSpPr/>
            <p:nvPr/>
          </p:nvSpPr>
          <p:spPr>
            <a:xfrm>
              <a:off x="1033670" y="3776870"/>
              <a:ext cx="5393634" cy="318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940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6A5D-E81E-9447-ABB0-307FCE5C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Hant" dirty="0"/>
              <a:t>Linux</a:t>
            </a:r>
            <a:r>
              <a:rPr lang="zh-Hant" altLang="en-US" dirty="0"/>
              <a:t> </a:t>
            </a:r>
            <a:r>
              <a:rPr lang="en-US" altLang="zh-Hant" dirty="0"/>
              <a:t>4.0</a:t>
            </a:r>
            <a:r>
              <a:rPr lang="zh-Hant" altLang="en-US" dirty="0"/>
              <a:t> </a:t>
            </a:r>
            <a:r>
              <a:rPr lang="en-US" altLang="zh-Hant" dirty="0"/>
              <a:t>Kernel</a:t>
            </a:r>
            <a:r>
              <a:rPr lang="zh-Hant" altLang="en-US" dirty="0"/>
              <a:t> </a:t>
            </a:r>
            <a:r>
              <a:rPr lang="en-US" altLang="zh-Hant" dirty="0"/>
              <a:t>Size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BB3A9-B251-AE40-982F-7EEFE354D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312"/>
            <a:ext cx="10515600" cy="2216287"/>
          </a:xfrm>
        </p:spPr>
        <p:txBody>
          <a:bodyPr>
            <a:normAutofit/>
          </a:bodyPr>
          <a:lstStyle/>
          <a:p>
            <a:r>
              <a:rPr lang="en-US" altLang="zh-Hant" dirty="0"/>
              <a:t>But</a:t>
            </a:r>
            <a:r>
              <a:rPr lang="zh-Hant" altLang="en-US" dirty="0"/>
              <a:t> </a:t>
            </a:r>
            <a:r>
              <a:rPr lang="en-US" altLang="zh-Hant" dirty="0"/>
              <a:t>we</a:t>
            </a:r>
            <a:r>
              <a:rPr lang="zh-Hant" altLang="en-US" dirty="0"/>
              <a:t> </a:t>
            </a:r>
            <a:r>
              <a:rPr lang="en-US" altLang="zh-Hant" dirty="0"/>
              <a:t>found</a:t>
            </a:r>
            <a:r>
              <a:rPr lang="zh-Hant" altLang="en-US" dirty="0"/>
              <a:t> </a:t>
            </a:r>
            <a:r>
              <a:rPr lang="en-US" altLang="zh-Hant" dirty="0"/>
              <a:t>that</a:t>
            </a:r>
            <a:r>
              <a:rPr lang="zh-Hant" altLang="en-US" dirty="0"/>
              <a:t> </a:t>
            </a:r>
            <a:r>
              <a:rPr lang="en-US" altLang="zh-Hant" dirty="0"/>
              <a:t>there</a:t>
            </a:r>
            <a:r>
              <a:rPr lang="zh-Hant" altLang="en-US" dirty="0"/>
              <a:t> </a:t>
            </a:r>
            <a:r>
              <a:rPr lang="en-US" altLang="zh-Hant" dirty="0"/>
              <a:t>are</a:t>
            </a:r>
            <a:r>
              <a:rPr lang="zh-Hant" altLang="en-US" dirty="0"/>
              <a:t> </a:t>
            </a:r>
            <a:r>
              <a:rPr lang="en-US" altLang="zh-Hant" dirty="0"/>
              <a:t>differences</a:t>
            </a:r>
            <a:r>
              <a:rPr lang="zh-Hant" altLang="en-US" dirty="0"/>
              <a:t> </a:t>
            </a:r>
            <a:r>
              <a:rPr lang="en-US" altLang="zh-Hant" dirty="0"/>
              <a:t>between</a:t>
            </a:r>
            <a:r>
              <a:rPr lang="zh-Hant" altLang="en-US" dirty="0"/>
              <a:t> </a:t>
            </a:r>
            <a:r>
              <a:rPr lang="en-US" altLang="zh-Hant" dirty="0"/>
              <a:t>different</a:t>
            </a:r>
            <a:r>
              <a:rPr lang="zh-Hant" altLang="en-US" dirty="0"/>
              <a:t> </a:t>
            </a:r>
            <a:r>
              <a:rPr lang="en-US" altLang="zh-Hant" dirty="0"/>
              <a:t>versions.</a:t>
            </a:r>
          </a:p>
          <a:p>
            <a:pPr lvl="1"/>
            <a:r>
              <a:rPr lang="en-US" altLang="zh-Hant" dirty="0"/>
              <a:t>Vmlinuz-4.0.4-301   -&gt; </a:t>
            </a:r>
            <a:r>
              <a:rPr lang="en-US" altLang="zh-Hant" dirty="0">
                <a:solidFill>
                  <a:srgbClr val="FF0000"/>
                </a:solidFill>
              </a:rPr>
              <a:t>5900 kB</a:t>
            </a:r>
          </a:p>
          <a:p>
            <a:pPr lvl="1"/>
            <a:r>
              <a:rPr lang="en-US" altLang="zh-Hant" dirty="0"/>
              <a:t>Vmlinuz-4.4.14-200</a:t>
            </a:r>
            <a:r>
              <a:rPr lang="zh-Hant" altLang="en-US" dirty="0"/>
              <a:t> </a:t>
            </a:r>
            <a:r>
              <a:rPr lang="en-US" altLang="zh-Hant" dirty="0"/>
              <a:t>-&gt;</a:t>
            </a:r>
            <a:r>
              <a:rPr lang="zh-Hant" altLang="en-US" dirty="0"/>
              <a:t> </a:t>
            </a:r>
            <a:r>
              <a:rPr lang="en-US" altLang="zh-Hant" dirty="0">
                <a:solidFill>
                  <a:srgbClr val="FF0000"/>
                </a:solidFill>
              </a:rPr>
              <a:t>6160</a:t>
            </a:r>
            <a:r>
              <a:rPr lang="zh-Hant" altLang="en-US" dirty="0">
                <a:solidFill>
                  <a:srgbClr val="FF0000"/>
                </a:solidFill>
              </a:rPr>
              <a:t> </a:t>
            </a:r>
            <a:r>
              <a:rPr lang="en-US" altLang="zh-Hant" dirty="0">
                <a:solidFill>
                  <a:srgbClr val="FF0000"/>
                </a:solidFill>
              </a:rPr>
              <a:t>kB</a:t>
            </a:r>
          </a:p>
          <a:p>
            <a:pPr lvl="1"/>
            <a:r>
              <a:rPr lang="en-US" altLang="zh-Hant" dirty="0"/>
              <a:t>Vmlinuz-4.11.8-300</a:t>
            </a:r>
            <a:r>
              <a:rPr lang="zh-Hant" altLang="en-US" dirty="0"/>
              <a:t> </a:t>
            </a:r>
            <a:r>
              <a:rPr lang="en-US" altLang="zh-Hant" dirty="0"/>
              <a:t>-&gt;</a:t>
            </a:r>
            <a:r>
              <a:rPr lang="zh-Hant" altLang="en-US" dirty="0"/>
              <a:t> </a:t>
            </a:r>
            <a:r>
              <a:rPr lang="en-US" altLang="zh-Hant" dirty="0">
                <a:solidFill>
                  <a:srgbClr val="FF0000"/>
                </a:solidFill>
              </a:rPr>
              <a:t>7300</a:t>
            </a:r>
            <a:r>
              <a:rPr lang="zh-Hant" altLang="en-US" dirty="0">
                <a:solidFill>
                  <a:srgbClr val="FF0000"/>
                </a:solidFill>
              </a:rPr>
              <a:t> </a:t>
            </a:r>
            <a:r>
              <a:rPr lang="en-US" altLang="zh-Hant" dirty="0">
                <a:solidFill>
                  <a:srgbClr val="FF0000"/>
                </a:solidFill>
              </a:rPr>
              <a:t>kB</a:t>
            </a:r>
          </a:p>
          <a:p>
            <a:pPr lvl="1"/>
            <a:r>
              <a:rPr lang="en-US" altLang="zh-Hant" dirty="0"/>
              <a:t>Vmlinuz-4.13.8-300</a:t>
            </a:r>
            <a:r>
              <a:rPr lang="zh-Hant" altLang="en-US" dirty="0"/>
              <a:t> </a:t>
            </a:r>
            <a:r>
              <a:rPr lang="en-US" altLang="zh-Hant" dirty="0"/>
              <a:t>-&gt;</a:t>
            </a:r>
            <a:r>
              <a:rPr lang="zh-Hant" altLang="en-US" dirty="0"/>
              <a:t> </a:t>
            </a:r>
            <a:r>
              <a:rPr lang="en-US" altLang="zh-Hant" dirty="0">
                <a:solidFill>
                  <a:srgbClr val="FF0000"/>
                </a:solidFill>
              </a:rPr>
              <a:t>7400</a:t>
            </a:r>
            <a:r>
              <a:rPr lang="zh-Hant" altLang="en-US" dirty="0">
                <a:solidFill>
                  <a:srgbClr val="FF0000"/>
                </a:solidFill>
              </a:rPr>
              <a:t> </a:t>
            </a:r>
            <a:r>
              <a:rPr lang="en-US" altLang="zh-Hant" dirty="0">
                <a:solidFill>
                  <a:srgbClr val="FF0000"/>
                </a:solidFill>
              </a:rPr>
              <a:t>kB</a:t>
            </a:r>
            <a:r>
              <a:rPr lang="zh-Hant" altLang="en-US" dirty="0">
                <a:solidFill>
                  <a:srgbClr val="FF0000"/>
                </a:solidFill>
              </a:rPr>
              <a:t> </a:t>
            </a:r>
            <a:endParaRPr lang="en-US" altLang="zh-Hant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C2EDC-0B18-864D-9B87-C45CE721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45</a:t>
            </a:fld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574883" y="5238638"/>
            <a:ext cx="9042233" cy="1300274"/>
            <a:chOff x="1055924" y="4100236"/>
            <a:chExt cx="9042233" cy="1300274"/>
          </a:xfrm>
        </p:grpSpPr>
        <p:pic>
          <p:nvPicPr>
            <p:cNvPr id="1026" name="Picture 2" descr="File Edit &#10;9kB &#10;13kB &#10;5kB &#10;13kB &#10;9kB &#10;5kB &#10;5kB &#10;41kB &#10;5kB &#10;5kB &#10;9kB &#10;9kB &#10;9kB &#10;2450kB &#10;16552kB &#10;3556kB &#10;189kB &#10;5kB &#10;5kB &#10;9kB &#10;7480kB &#10;7300kB &#10;View Search &#10;Terminal Help &#10;./grub2/i386- &#10;pc/ video_bochs . mod &#10;./grub2/i386- &#10;pc/gcry_rmd160. mod &#10;./grub2/i386- &#10;pc/sleep . mod &#10;./grub2/i386- &#10;pc/gfxterm.mod &#10;./grub2/i386- &#10;pc/jfs . mod &#10;./grub2/i386- &#10;pc/modinfo . sh &#10;./grub2/i386- &#10;pc/ reboot . mod &#10;./grub2/i386- &#10;pc/zfs . mod &#10;./grub2/i386- &#10;pc/memdisk.mod &#10;./grub2/i386- &#10;pc/usbserial_common . mod &#10;./grub2/i386- &#10;pc/cmp_test . mod &#10;./grub2/i386- &#10;pc/biosdisk.mod &#10;./grub2/i386- &#10;pc/exfat . mod &#10;./grub2/i386-pc &#10;. /grub2 &#10;. /System. map &#10;-4.11.8-300.fc26.x86 64 &#10;. /config-4.11.8-300. fc26. x86_64 &#10;./.vmlinuz-4.11.8-300. fc26.x86 64. hmac &#10;./f3603cfae66044dda9d024b8fa5aéc6e/4.11.8-300. fc26.x86 64 &#10;. /f3603cfae66044dda9d024b8fa5aec6e &#10;64 &#10;./vm1inuz-4.11.8-300.fc26.x86 64 &#10;'153248kB &#10;[gama@localhost boot]$ ">
              <a:extLst>
                <a:ext uri="{FF2B5EF4-FFF2-40B4-BE49-F238E27FC236}">
                  <a16:creationId xmlns:a16="http://schemas.microsoft.com/office/drawing/2014/main" id="{6E2B7B5B-F0D5-3C45-AC95-AC10B3CE93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6" t="75761" r="13947" b="7314"/>
            <a:stretch/>
          </p:blipFill>
          <p:spPr bwMode="auto">
            <a:xfrm>
              <a:off x="1055924" y="4100236"/>
              <a:ext cx="9042233" cy="1300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4BF6A2-AEDA-A143-BEF5-63E789E4EDDF}"/>
                </a:ext>
              </a:extLst>
            </p:cNvPr>
            <p:cNvSpPr/>
            <p:nvPr/>
          </p:nvSpPr>
          <p:spPr>
            <a:xfrm>
              <a:off x="1055924" y="4373216"/>
              <a:ext cx="5159346" cy="4903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96E7EE-1EFD-B446-B85D-8660667EF9DA}"/>
              </a:ext>
            </a:extLst>
          </p:cNvPr>
          <p:cNvGrpSpPr/>
          <p:nvPr/>
        </p:nvGrpSpPr>
        <p:grpSpPr>
          <a:xfrm>
            <a:off x="1574883" y="3626132"/>
            <a:ext cx="7147138" cy="1375988"/>
            <a:chOff x="1574883" y="3626132"/>
            <a:chExt cx="7147138" cy="137598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190BF0-51A9-0C42-A2F7-C15180C6755F}"/>
                </a:ext>
              </a:extLst>
            </p:cNvPr>
            <p:cNvGrpSpPr/>
            <p:nvPr/>
          </p:nvGrpSpPr>
          <p:grpSpPr>
            <a:xfrm>
              <a:off x="1574883" y="3626132"/>
              <a:ext cx="7147138" cy="1375988"/>
              <a:chOff x="992108" y="2686899"/>
              <a:chExt cx="9265075" cy="20281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498DD0B-015F-FF43-A86F-510CDDE0F1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95" t="57391" r="24155" b="25604"/>
              <a:stretch/>
            </p:blipFill>
            <p:spPr>
              <a:xfrm>
                <a:off x="992108" y="2686899"/>
                <a:ext cx="9265075" cy="202817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A24C4C-9AD4-8340-A021-BB170186FA99}"/>
                  </a:ext>
                </a:extLst>
              </p:cNvPr>
              <p:cNvSpPr/>
              <p:nvPr/>
            </p:nvSpPr>
            <p:spPr>
              <a:xfrm>
                <a:off x="1033670" y="3776870"/>
                <a:ext cx="5393634" cy="3180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7A0C3F-8C83-5342-93FC-6F3F70163DE0}"/>
                </a:ext>
              </a:extLst>
            </p:cNvPr>
            <p:cNvSpPr/>
            <p:nvPr/>
          </p:nvSpPr>
          <p:spPr>
            <a:xfrm>
              <a:off x="1606944" y="3776870"/>
              <a:ext cx="4263769" cy="2385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054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Space Linear Address Arrangement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864627"/>
              </p:ext>
            </p:extLst>
          </p:nvPr>
        </p:nvGraphicFramePr>
        <p:xfrm>
          <a:off x="4177280" y="1563485"/>
          <a:ext cx="2079567" cy="4970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9567">
                  <a:extLst>
                    <a:ext uri="{9D8B030D-6E8A-4147-A177-3AD203B41FA5}">
                      <a16:colId xmlns:a16="http://schemas.microsoft.com/office/drawing/2014/main" val="657330"/>
                    </a:ext>
                  </a:extLst>
                </a:gridCol>
              </a:tblGrid>
              <a:tr h="218557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475145"/>
                  </a:ext>
                </a:extLst>
              </a:tr>
              <a:tr h="4704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Stack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294991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39280"/>
                  </a:ext>
                </a:extLst>
              </a:tr>
              <a:tr h="799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Memory Mapping 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Segment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39190"/>
                  </a:ext>
                </a:extLst>
              </a:tr>
              <a:tr h="537413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699310"/>
                  </a:ext>
                </a:extLst>
              </a:tr>
              <a:tr h="6025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Heap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82184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353958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BSS Segment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62357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 Segment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604842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Text Segment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12808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192075"/>
                  </a:ext>
                </a:extLst>
              </a:tr>
            </a:tbl>
          </a:graphicData>
        </a:graphic>
      </p:graphicFrame>
      <p:sp>
        <p:nvSpPr>
          <p:cNvPr id="5" name="向下箭號 4"/>
          <p:cNvSpPr/>
          <p:nvPr/>
        </p:nvSpPr>
        <p:spPr>
          <a:xfrm>
            <a:off x="5011534" y="2291769"/>
            <a:ext cx="466206" cy="29925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>
            <a:off x="5011534" y="3474948"/>
            <a:ext cx="466206" cy="29925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 rot="10800000">
            <a:off x="5011534" y="3993909"/>
            <a:ext cx="466206" cy="29925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142090" y="126546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0x00007FFFFFFFFFFF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07946" y="6462320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0x0000000000000000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858564" y="3442520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 Space</a:t>
            </a:r>
          </a:p>
          <a:p>
            <a:pPr algn="ctr"/>
            <a:r>
              <a:rPr lang="en-US" altLang="zh-TW" dirty="0"/>
              <a:t>128 TB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744261" y="5068154"/>
            <a:ext cx="293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Un-initialized global variables</a:t>
            </a:r>
            <a:endParaRPr lang="zh-TW" altLang="en-US" dirty="0"/>
          </a:p>
        </p:txBody>
      </p:sp>
      <p:cxnSp>
        <p:nvCxnSpPr>
          <p:cNvPr id="13" name="直線單箭頭接點 12"/>
          <p:cNvCxnSpPr>
            <a:endCxn id="11" idx="1"/>
          </p:cNvCxnSpPr>
          <p:nvPr/>
        </p:nvCxnSpPr>
        <p:spPr>
          <a:xfrm>
            <a:off x="6012740" y="5252820"/>
            <a:ext cx="73152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744261" y="3194755"/>
            <a:ext cx="324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mapping (/lib/libc.so …), etc.</a:t>
            </a:r>
            <a:endParaRPr lang="zh-TW" altLang="en-US" dirty="0"/>
          </a:p>
        </p:txBody>
      </p:sp>
      <p:cxnSp>
        <p:nvCxnSpPr>
          <p:cNvPr id="15" name="直線單箭頭接點 14"/>
          <p:cNvCxnSpPr>
            <a:endCxn id="14" idx="1"/>
          </p:cNvCxnSpPr>
          <p:nvPr/>
        </p:nvCxnSpPr>
        <p:spPr>
          <a:xfrm>
            <a:off x="6012740" y="3379421"/>
            <a:ext cx="73152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7091101" y="1842557"/>
            <a:ext cx="482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process has its own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user space!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736293" y="5444974"/>
            <a:ext cx="25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Initialized global variables</a:t>
            </a:r>
            <a:endParaRPr lang="zh-TW" altLang="en-US" dirty="0"/>
          </a:p>
        </p:txBody>
      </p:sp>
      <p:cxnSp>
        <p:nvCxnSpPr>
          <p:cNvPr id="18" name="直線單箭頭接點 17"/>
          <p:cNvCxnSpPr>
            <a:endCxn id="17" idx="1"/>
          </p:cNvCxnSpPr>
          <p:nvPr/>
        </p:nvCxnSpPr>
        <p:spPr>
          <a:xfrm>
            <a:off x="6004772" y="5629640"/>
            <a:ext cx="73152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744553" y="5821794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Program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endCxn id="19" idx="1"/>
          </p:cNvCxnSpPr>
          <p:nvPr/>
        </p:nvCxnSpPr>
        <p:spPr>
          <a:xfrm>
            <a:off x="6013032" y="6006460"/>
            <a:ext cx="73152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45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Try to “cat /proc/</a:t>
            </a:r>
            <a:r>
              <a:rPr lang="en-US" altLang="zh-TW" i="1" dirty="0"/>
              <a:t>[pid]</a:t>
            </a:r>
            <a:r>
              <a:rPr lang="en-US" altLang="zh-TW" dirty="0"/>
              <a:t>/maps”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56" y="2523998"/>
            <a:ext cx="10126488" cy="1810003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756" y="4646492"/>
            <a:ext cx="10122924" cy="11241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613096" y="1013282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Text Segment (r-x)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395472" y="318377"/>
            <a:ext cx="152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 = readable</a:t>
            </a:r>
          </a:p>
          <a:p>
            <a:r>
              <a:rPr lang="en-US" altLang="zh-TW" dirty="0"/>
              <a:t>w = writable</a:t>
            </a:r>
          </a:p>
          <a:p>
            <a:r>
              <a:rPr lang="en-US" altLang="zh-TW" dirty="0"/>
              <a:t>x = executable</a:t>
            </a:r>
          </a:p>
          <a:p>
            <a:r>
              <a:rPr lang="en-US" altLang="zh-TW" dirty="0"/>
              <a:t>p = private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554571" y="1678968"/>
            <a:ext cx="191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BSS Segment</a:t>
            </a:r>
            <a:r>
              <a:rPr lang="zh-TW" altLang="en-US" dirty="0"/>
              <a:t> </a:t>
            </a:r>
            <a:r>
              <a:rPr lang="en-US" altLang="zh-TW" dirty="0"/>
              <a:t>(rw-)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544377" y="1362850"/>
            <a:ext cx="191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Data Segment</a:t>
            </a:r>
            <a:r>
              <a:rPr lang="zh-TW" altLang="en-US" dirty="0"/>
              <a:t> </a:t>
            </a:r>
            <a:r>
              <a:rPr lang="en-US" altLang="zh-TW" dirty="0"/>
              <a:t>(r--)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983624" y="2166863"/>
            <a:ext cx="3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Heap (rw-)</a:t>
            </a:r>
          </a:p>
        </p:txBody>
      </p:sp>
      <p:cxnSp>
        <p:nvCxnSpPr>
          <p:cNvPr id="12" name="直線單箭頭接點 11"/>
          <p:cNvCxnSpPr>
            <a:endCxn id="6" idx="2"/>
          </p:cNvCxnSpPr>
          <p:nvPr/>
        </p:nvCxnSpPr>
        <p:spPr>
          <a:xfrm flipV="1">
            <a:off x="5547360" y="1382614"/>
            <a:ext cx="1010194" cy="13605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9" idx="2"/>
          </p:cNvCxnSpPr>
          <p:nvPr/>
        </p:nvCxnSpPr>
        <p:spPr>
          <a:xfrm flipV="1">
            <a:off x="5514492" y="1732182"/>
            <a:ext cx="1987519" cy="12489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8" idx="2"/>
          </p:cNvCxnSpPr>
          <p:nvPr/>
        </p:nvCxnSpPr>
        <p:spPr>
          <a:xfrm flipV="1">
            <a:off x="5519898" y="2048300"/>
            <a:ext cx="2990576" cy="1064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10" idx="1"/>
          </p:cNvCxnSpPr>
          <p:nvPr/>
        </p:nvCxnSpPr>
        <p:spPr>
          <a:xfrm flipV="1">
            <a:off x="5146766" y="2351529"/>
            <a:ext cx="3836858" cy="9708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括弧 22"/>
          <p:cNvSpPr/>
          <p:nvPr/>
        </p:nvSpPr>
        <p:spPr>
          <a:xfrm>
            <a:off x="5146766" y="3457302"/>
            <a:ext cx="1166948" cy="1628362"/>
          </a:xfrm>
          <a:prstGeom prst="rightBrace">
            <a:avLst>
              <a:gd name="adj1" fmla="val 8333"/>
              <a:gd name="adj2" fmla="val 68012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6793738" y="4317654"/>
            <a:ext cx="3189767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Memory Mapping Segment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065195" y="6074967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Stack Segment</a:t>
            </a:r>
            <a:r>
              <a:rPr lang="zh-TW" altLang="en-US" dirty="0"/>
              <a:t> </a:t>
            </a:r>
            <a:r>
              <a:rPr lang="en-US" altLang="zh-TW" dirty="0"/>
              <a:t>(rw-)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5613096" y="6354517"/>
            <a:ext cx="302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(kernel space) (r-x)</a:t>
            </a:r>
          </a:p>
        </p:txBody>
      </p:sp>
      <p:cxnSp>
        <p:nvCxnSpPr>
          <p:cNvPr id="28" name="直線單箭頭接點 27"/>
          <p:cNvCxnSpPr>
            <a:endCxn id="25" idx="1"/>
          </p:cNvCxnSpPr>
          <p:nvPr/>
        </p:nvCxnSpPr>
        <p:spPr>
          <a:xfrm>
            <a:off x="5146766" y="5180548"/>
            <a:ext cx="1918429" cy="1079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26" idx="1"/>
          </p:cNvCxnSpPr>
          <p:nvPr/>
        </p:nvCxnSpPr>
        <p:spPr>
          <a:xfrm>
            <a:off x="4455761" y="5781240"/>
            <a:ext cx="1157335" cy="757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92F3A22-9087-48A6-862C-DCCE93AC6E8B}"/>
              </a:ext>
            </a:extLst>
          </p:cNvPr>
          <p:cNvSpPr txBox="1"/>
          <p:nvPr/>
        </p:nvSpPr>
        <p:spPr>
          <a:xfrm>
            <a:off x="2812762" y="4354410"/>
            <a:ext cx="553998" cy="3055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05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mapping of All Phys. Memory (64 TB)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Linear address range: 0xffff880000000000 – 0xffffc7ffffffffff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The direct mapping covers </a:t>
            </a:r>
            <a:r>
              <a:rPr lang="en-US" altLang="zh-TW" dirty="0">
                <a:solidFill>
                  <a:srgbClr val="FF0000"/>
                </a:solidFill>
              </a:rPr>
              <a:t>all memory </a:t>
            </a:r>
            <a:r>
              <a:rPr lang="en-US" altLang="zh-TW" dirty="0"/>
              <a:t>in the system up to the highest memory address.</a:t>
            </a:r>
          </a:p>
          <a:p>
            <a:endParaRPr lang="en-US" altLang="zh-TW" dirty="0"/>
          </a:p>
          <a:p>
            <a:r>
              <a:rPr lang="en-US" altLang="zh-TW" dirty="0"/>
              <a:t>The maximum </a:t>
            </a:r>
            <a:r>
              <a:rPr lang="en-US" altLang="zh-TW" b="1" dirty="0"/>
              <a:t>physical memory </a:t>
            </a:r>
            <a:r>
              <a:rPr lang="en-US" altLang="zh-TW" dirty="0"/>
              <a:t>size of Linux x86_64 is </a:t>
            </a:r>
            <a:r>
              <a:rPr lang="en-US" altLang="zh-TW" b="1" dirty="0"/>
              <a:t>64 TB 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57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 Linux resolves the Physical and Virtual Address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4151474"/>
            <a:ext cx="10515600" cy="2141261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User Space Address length is 47 bits (128 TB), so the kernel uses mask to gain the specific range of user space.</a:t>
            </a:r>
          </a:p>
          <a:p>
            <a:endParaRPr lang="en-US" altLang="zh-TW" dirty="0"/>
          </a:p>
          <a:p>
            <a:r>
              <a:rPr lang="en-US" altLang="zh-TW" dirty="0"/>
              <a:t>According to the above, physical address length is 46 bits (64 TB), and it uses mask, too.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1927971"/>
            <a:ext cx="11204345" cy="18761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198" y="1580666"/>
            <a:ext cx="6096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File: </a:t>
            </a:r>
            <a:r>
              <a:rPr lang="zh-TW" altLang="en-US" dirty="0"/>
              <a:t>arch\x86\include\asm\page_64_types.h</a:t>
            </a:r>
          </a:p>
        </p:txBody>
      </p:sp>
      <p:sp>
        <p:nvSpPr>
          <p:cNvPr id="6" name="矩形 5"/>
          <p:cNvSpPr/>
          <p:nvPr/>
        </p:nvSpPr>
        <p:spPr>
          <a:xfrm>
            <a:off x="838198" y="3234518"/>
            <a:ext cx="5699080" cy="641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16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Kernel Address Sanitizer (KASAN)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en-US" altLang="zh-TW" dirty="0"/>
              <a:t>ernel</a:t>
            </a:r>
            <a:r>
              <a:rPr lang="en-US" altLang="zh-TW" dirty="0">
                <a:solidFill>
                  <a:srgbClr val="FF0000"/>
                </a:solidFill>
              </a:rPr>
              <a:t>A</a:t>
            </a:r>
            <a:r>
              <a:rPr lang="en-US" altLang="zh-TW" dirty="0"/>
              <a:t>ddress</a:t>
            </a:r>
            <a:r>
              <a:rPr lang="en-US" altLang="zh-TW" dirty="0">
                <a:solidFill>
                  <a:srgbClr val="FF0000"/>
                </a:solidFill>
              </a:rPr>
              <a:t>SAN</a:t>
            </a:r>
            <a:r>
              <a:rPr lang="en-US" altLang="zh-TW" dirty="0"/>
              <a:t>itizer (KASAN) is a dynamic memory error detector. It provides a fast and comprehensive solution for finding use-after-free and out-of-bounds bugs.</a:t>
            </a:r>
          </a:p>
          <a:p>
            <a:endParaRPr lang="en-US" altLang="zh-TW" dirty="0"/>
          </a:p>
          <a:p>
            <a:r>
              <a:rPr lang="en-US" altLang="zh-TW" dirty="0"/>
              <a:t>Currently KASAN is supported </a:t>
            </a:r>
            <a:r>
              <a:rPr lang="en-US" altLang="zh-TW" dirty="0">
                <a:solidFill>
                  <a:srgbClr val="FF0000"/>
                </a:solidFill>
              </a:rPr>
              <a:t>only for the x86_64 and arm64 </a:t>
            </a:r>
            <a:r>
              <a:rPr lang="en-US" altLang="zh-TW" dirty="0"/>
              <a:t>architectures.</a:t>
            </a:r>
          </a:p>
          <a:p>
            <a:endParaRPr lang="en-US" altLang="zh-TW" dirty="0"/>
          </a:p>
          <a:p>
            <a:r>
              <a:rPr lang="en-US" altLang="zh-TW" dirty="0"/>
              <a:t>The state of each 8 aligned bytes of memory is encoded in one shadow byte.</a:t>
            </a:r>
            <a:r>
              <a:rPr lang="zh-TW" altLang="zh-TW" dirty="0"/>
              <a:t> </a:t>
            </a:r>
          </a:p>
          <a:p>
            <a:endParaRPr lang="zh-TW" altLang="zh-TW" dirty="0"/>
          </a:p>
          <a:p>
            <a:r>
              <a:rPr lang="en-US" altLang="zh-TW" dirty="0"/>
              <a:t>AddressSanitizer dedicates 1/8 of kernel memory to its shadow memory (e.g. 16TB to cover 128TB on x86_64).</a:t>
            </a:r>
          </a:p>
          <a:p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C7FC-C736-49DF-BD77-365D38E0EE1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96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2F5496"/>
      </a:hlink>
      <a:folHlink>
        <a:srgbClr val="1F386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19145</TotalTime>
  <Words>2709</Words>
  <Application>Microsoft Macintosh PowerPoint</Application>
  <PresentationFormat>寬螢幕</PresentationFormat>
  <Paragraphs>480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Microsoft JhengHei</vt:lpstr>
      <vt:lpstr>新細明體</vt:lpstr>
      <vt:lpstr>Arial</vt:lpstr>
      <vt:lpstr>Arial Black</vt:lpstr>
      <vt:lpstr>Calibri</vt:lpstr>
      <vt:lpstr>Calibri Light</vt:lpstr>
      <vt:lpstr>Mangal</vt:lpstr>
      <vt:lpstr>Office 佈景主題</vt:lpstr>
      <vt:lpstr>Linux OS</vt:lpstr>
      <vt:lpstr>Linear Address</vt:lpstr>
      <vt:lpstr>PowerPoint 簡報</vt:lpstr>
      <vt:lpstr>User Space (128 TB)</vt:lpstr>
      <vt:lpstr>User Space Linear Address Arrangement</vt:lpstr>
      <vt:lpstr>User Space</vt:lpstr>
      <vt:lpstr>Direct mapping of All Phys. Memory (64 TB)</vt:lpstr>
      <vt:lpstr>How Linux resolves the Physical and Virtual Address</vt:lpstr>
      <vt:lpstr>The Kernel Address Sanitizer (KASAN)</vt:lpstr>
      <vt:lpstr>Kernel Text Mapping</vt:lpstr>
      <vt:lpstr>Kernel Text Mapping (2)</vt:lpstr>
      <vt:lpstr>The Definition of Kernel Space Arrangement</vt:lpstr>
      <vt:lpstr>Segment</vt:lpstr>
      <vt:lpstr>Linux GDT When Booting</vt:lpstr>
      <vt:lpstr>GDT in Linux x86_64</vt:lpstr>
      <vt:lpstr>Differences between x86_64 and x86</vt:lpstr>
      <vt:lpstr>Segment Selector</vt:lpstr>
      <vt:lpstr>Segment Selector (2)</vt:lpstr>
      <vt:lpstr>Data Structure of GDT Entry (16 bytes)</vt:lpstr>
      <vt:lpstr>GDT Page</vt:lpstr>
      <vt:lpstr>Create GDT Entry</vt:lpstr>
      <vt:lpstr>Translation of a Logical Address in x86_64</vt:lpstr>
      <vt:lpstr>Page</vt:lpstr>
      <vt:lpstr>4-Level Page Tables</vt:lpstr>
      <vt:lpstr>4-Level Page Tables (2)</vt:lpstr>
      <vt:lpstr>pagemap</vt:lpstr>
      <vt:lpstr>pagemap (2)</vt:lpstr>
      <vt:lpstr>Get PFN From “pagemap” Using Program</vt:lpstr>
      <vt:lpstr>How Linux Access Page Table - pgtable</vt:lpstr>
      <vt:lpstr>Pgtable (2)</vt:lpstr>
      <vt:lpstr>From Entry Index to Next Level Table Entry</vt:lpstr>
      <vt:lpstr>How Linux Obtains PFN From Page Table Entry</vt:lpstr>
      <vt:lpstr>Page Table Entry Structure</vt:lpstr>
      <vt:lpstr>Page Table Entry Flag</vt:lpstr>
      <vt:lpstr>PFN Represents a Physical Address </vt:lpstr>
      <vt:lpstr>Page Table Entry and PFN</vt:lpstr>
      <vt:lpstr>PFN to Page Struct</vt:lpstr>
      <vt:lpstr>So we can do this for getting a “struct page” from linear address</vt:lpstr>
      <vt:lpstr>struct page</vt:lpstr>
      <vt:lpstr>struct page (2)</vt:lpstr>
      <vt:lpstr>struct page (3)</vt:lpstr>
      <vt:lpstr> Page Mapping in Kernel</vt:lpstr>
      <vt:lpstr>Kernel</vt:lpstr>
      <vt:lpstr>Linux 4.0 Kernel Size</vt:lpstr>
      <vt:lpstr>Linux 4.0 Kernel Size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陳品豪</dc:creator>
  <cp:lastModifiedBy>陳品豪</cp:lastModifiedBy>
  <cp:revision>293</cp:revision>
  <dcterms:created xsi:type="dcterms:W3CDTF">2017-12-03T08:26:58Z</dcterms:created>
  <dcterms:modified xsi:type="dcterms:W3CDTF">2017-12-19T16:59:32Z</dcterms:modified>
</cp:coreProperties>
</file>